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8" r:id="rId4"/>
    <p:sldMasterId id="2147483674" r:id="rId5"/>
    <p:sldMasterId id="2147483648" r:id="rId6"/>
    <p:sldMasterId id="2147483708" r:id="rId7"/>
    <p:sldMasterId id="2147483693" r:id="rId8"/>
    <p:sldMasterId id="2147483716" r:id="rId9"/>
  </p:sldMasterIdLst>
  <p:notesMasterIdLst>
    <p:notesMasterId r:id="rId30"/>
  </p:notesMasterIdLst>
  <p:handoutMasterIdLst>
    <p:handoutMasterId r:id="rId31"/>
  </p:handoutMasterIdLst>
  <p:sldIdLst>
    <p:sldId id="275" r:id="rId10"/>
    <p:sldId id="280" r:id="rId11"/>
    <p:sldId id="427" r:id="rId12"/>
    <p:sldId id="281" r:id="rId13"/>
    <p:sldId id="287" r:id="rId14"/>
    <p:sldId id="288" r:id="rId15"/>
    <p:sldId id="289" r:id="rId16"/>
    <p:sldId id="290" r:id="rId17"/>
    <p:sldId id="291" r:id="rId18"/>
    <p:sldId id="292" r:id="rId19"/>
    <p:sldId id="279" r:id="rId20"/>
    <p:sldId id="283" r:id="rId21"/>
    <p:sldId id="284" r:id="rId22"/>
    <p:sldId id="285" r:id="rId23"/>
    <p:sldId id="421" r:id="rId24"/>
    <p:sldId id="420" r:id="rId25"/>
    <p:sldId id="422" r:id="rId26"/>
    <p:sldId id="426" r:id="rId27"/>
    <p:sldId id="423" r:id="rId28"/>
    <p:sldId id="424" r:id="rId29"/>
  </p:sldIdLst>
  <p:sldSz cx="12192000" cy="6858000"/>
  <p:notesSz cx="6888163" cy="10021888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224" userDrawn="1">
          <p15:clr>
            <a:srgbClr val="A4A3A4"/>
          </p15:clr>
        </p15:guide>
        <p15:guide id="3" pos="7368" userDrawn="1">
          <p15:clr>
            <a:srgbClr val="A4A3A4"/>
          </p15:clr>
        </p15:guide>
        <p15:guide id="4" pos="312" userDrawn="1">
          <p15:clr>
            <a:srgbClr val="A4A3A4"/>
          </p15:clr>
        </p15:guide>
        <p15:guide id="6" orient="horz" pos="2856" userDrawn="1">
          <p15:clr>
            <a:srgbClr val="A4A3A4"/>
          </p15:clr>
        </p15:guide>
        <p15:guide id="7" pos="5928" userDrawn="1">
          <p15:clr>
            <a:srgbClr val="A4A3A4"/>
          </p15:clr>
        </p15:guide>
        <p15:guide id="8" pos="6168" userDrawn="1">
          <p15:clr>
            <a:srgbClr val="A4A3A4"/>
          </p15:clr>
        </p15:guide>
        <p15:guide id="9" pos="1512" userDrawn="1">
          <p15:clr>
            <a:srgbClr val="A4A3A4"/>
          </p15:clr>
        </p15:guide>
        <p15:guide id="10" orient="horz" pos="264" userDrawn="1">
          <p15:clr>
            <a:srgbClr val="A4A3A4"/>
          </p15:clr>
        </p15:guide>
        <p15:guide id="11" pos="2496" userDrawn="1">
          <p15:clr>
            <a:srgbClr val="A4A3A4"/>
          </p15:clr>
        </p15:guide>
        <p15:guide id="12" pos="2688" userDrawn="1">
          <p15:clr>
            <a:srgbClr val="A4A3A4"/>
          </p15:clr>
        </p15:guide>
        <p15:guide id="13" pos="4536" userDrawn="1">
          <p15:clr>
            <a:srgbClr val="A4A3A4"/>
          </p15:clr>
        </p15:guide>
        <p15:guide id="14" pos="4008" userDrawn="1">
          <p15:clr>
            <a:srgbClr val="A4A3A4"/>
          </p15:clr>
        </p15:guide>
        <p15:guide id="15" pos="4944" userDrawn="1">
          <p15:clr>
            <a:srgbClr val="A4A3A4"/>
          </p15:clr>
        </p15:guide>
        <p15:guide id="16" pos="5136" userDrawn="1">
          <p15:clr>
            <a:srgbClr val="A4A3A4"/>
          </p15:clr>
        </p15:guide>
        <p15:guide id="17" orient="horz" pos="1584" userDrawn="1">
          <p15:clr>
            <a:srgbClr val="A4A3A4"/>
          </p15:clr>
        </p15:guide>
        <p15:guide id="18" orient="horz" pos="2736" userDrawn="1">
          <p15:clr>
            <a:srgbClr val="A4A3A4"/>
          </p15:clr>
        </p15:guide>
        <p15:guide id="19" orient="horz" pos="3648" userDrawn="1">
          <p15:clr>
            <a:srgbClr val="A4A3A4"/>
          </p15:clr>
        </p15:guide>
        <p15:guide id="20" orient="horz" pos="864" userDrawn="1">
          <p15:clr>
            <a:srgbClr val="A4A3A4"/>
          </p15:clr>
        </p15:guide>
        <p15:guide id="21" orient="horz" pos="3984" userDrawn="1">
          <p15:clr>
            <a:srgbClr val="A4A3A4"/>
          </p15:clr>
        </p15:guide>
        <p15:guide id="22" pos="456" userDrawn="1">
          <p15:clr>
            <a:srgbClr val="A4A3A4"/>
          </p15:clr>
        </p15:guide>
        <p15:guide id="23" pos="7248" userDrawn="1">
          <p15:clr>
            <a:srgbClr val="A4A3A4"/>
          </p15:clr>
        </p15:guide>
        <p15:guide id="24" orient="horz" pos="1920" userDrawn="1">
          <p15:clr>
            <a:srgbClr val="A4A3A4"/>
          </p15:clr>
        </p15:guide>
        <p15:guide id="25" orient="horz" pos="2256" userDrawn="1">
          <p15:clr>
            <a:srgbClr val="A4A3A4"/>
          </p15:clr>
        </p15:guide>
        <p15:guide id="26" pos="7176" userDrawn="1">
          <p15:clr>
            <a:srgbClr val="A4A3A4"/>
          </p15:clr>
        </p15:guide>
        <p15:guide id="27" orient="horz" pos="1704" userDrawn="1">
          <p15:clr>
            <a:srgbClr val="A4A3A4"/>
          </p15:clr>
        </p15:guide>
        <p15:guide id="28" pos="4176" userDrawn="1">
          <p15:clr>
            <a:srgbClr val="A4A3A4"/>
          </p15:clr>
        </p15:guide>
        <p15:guide id="29" orient="horz" pos="2592" userDrawn="1">
          <p15:clr>
            <a:srgbClr val="A4A3A4"/>
          </p15:clr>
        </p15:guide>
        <p15:guide id="30" pos="6912" userDrawn="1">
          <p15:clr>
            <a:srgbClr val="A4A3A4"/>
          </p15:clr>
        </p15:guide>
        <p15:guide id="31" pos="35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3F2D"/>
    <a:srgbClr val="E7E6E6"/>
    <a:srgbClr val="007FFF"/>
    <a:srgbClr val="D8BEB2"/>
    <a:srgbClr val="5E3324"/>
    <a:srgbClr val="8A4C34"/>
    <a:srgbClr val="815550"/>
    <a:srgbClr val="A3573E"/>
    <a:srgbClr val="C28D6D"/>
    <a:srgbClr val="D298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6327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orient="horz" pos="1224"/>
        <p:guide pos="7368"/>
        <p:guide pos="312"/>
        <p:guide orient="horz" pos="2856"/>
        <p:guide pos="5928"/>
        <p:guide pos="6168"/>
        <p:guide pos="1512"/>
        <p:guide orient="horz" pos="264"/>
        <p:guide pos="2496"/>
        <p:guide pos="2688"/>
        <p:guide pos="4536"/>
        <p:guide pos="4008"/>
        <p:guide pos="4944"/>
        <p:guide pos="5136"/>
        <p:guide orient="horz" pos="1584"/>
        <p:guide orient="horz" pos="2736"/>
        <p:guide orient="horz" pos="3648"/>
        <p:guide orient="horz" pos="864"/>
        <p:guide orient="horz" pos="3984"/>
        <p:guide pos="456"/>
        <p:guide pos="7248"/>
        <p:guide orient="horz" pos="1920"/>
        <p:guide orient="horz" pos="2256"/>
        <p:guide pos="7176"/>
        <p:guide orient="horz" pos="1704"/>
        <p:guide pos="4176"/>
        <p:guide orient="horz" pos="2592"/>
        <p:guide pos="6912"/>
        <p:guide pos="35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37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microsoft.com/office/2018/10/relationships/authors" Target="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B30D67-EB7C-4323-A6AB-20071C4FC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26DD94-0E47-FE33-5C0F-9E497B99BE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83433F7E-3633-4FA3-974D-CA21FB24834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636FF0-1B83-FCD7-197D-6F6CBEA8FE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A88305-7C09-5A95-A84B-C7CEA8D00F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E6482836-E43C-41FF-A11B-3D8AB6E68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81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D945F7B4-7442-4021-9F1E-8BC3C363C892}" type="datetimeFigureOut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DECDE012-9E2E-4477-8B5C-4E7D4E9BCBA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39385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B8029-33F3-9414-AD10-00871D91A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7712" y="1408176"/>
            <a:ext cx="6400800" cy="2387600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P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2B008-64B6-378D-9C5D-DCC8DFEBC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7912" y="5047488"/>
            <a:ext cx="5486400" cy="384048"/>
          </a:xfrm>
        </p:spPr>
        <p:txBody>
          <a:bodyPr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K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444BA9-47A2-8EBA-F11F-AF833CBC1FB6}"/>
              </a:ext>
            </a:extLst>
          </p:cNvPr>
          <p:cNvGrpSpPr/>
          <p:nvPr userDrawn="1"/>
        </p:nvGrpSpPr>
        <p:grpSpPr>
          <a:xfrm>
            <a:off x="3979533" y="5801746"/>
            <a:ext cx="8221703" cy="0"/>
            <a:chOff x="3733800" y="5539861"/>
            <a:chExt cx="8221703" cy="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7C7E957-5A54-C6BB-DBCA-B0A579E99122}"/>
                </a:ext>
              </a:extLst>
            </p:cNvPr>
            <p:cNvCxnSpPr>
              <a:cxnSpLocks/>
            </p:cNvCxnSpPr>
            <p:nvPr/>
          </p:nvCxnSpPr>
          <p:spPr>
            <a:xfrm>
              <a:off x="3733800" y="5539861"/>
              <a:ext cx="6054153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5792F5-3B57-83E5-2E85-1B67A64BF570}"/>
                </a:ext>
              </a:extLst>
            </p:cNvPr>
            <p:cNvCxnSpPr>
              <a:cxnSpLocks/>
            </p:cNvCxnSpPr>
            <p:nvPr/>
          </p:nvCxnSpPr>
          <p:spPr>
            <a:xfrm>
              <a:off x="9783803" y="5539861"/>
              <a:ext cx="217170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0638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F6E0F-D722-BAD9-C6AD-9A11DAE4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60B7A-B490-F67E-2740-38CA3A98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4A6C9A-83F0-5E94-8A5B-89CB08282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144" y="1463040"/>
            <a:ext cx="7498080" cy="704088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784B99-8374-AA22-4161-578F9BF77E2B}"/>
              </a:ext>
            </a:extLst>
          </p:cNvPr>
          <p:cNvGrpSpPr/>
          <p:nvPr userDrawn="1"/>
        </p:nvGrpSpPr>
        <p:grpSpPr>
          <a:xfrm>
            <a:off x="2400300" y="2535841"/>
            <a:ext cx="9801127" cy="821"/>
            <a:chOff x="2286319" y="5546299"/>
            <a:chExt cx="9801127" cy="90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0F45B19-145D-7398-7A64-A88B28251AAD}"/>
                </a:ext>
              </a:extLst>
            </p:cNvPr>
            <p:cNvCxnSpPr>
              <a:cxnSpLocks/>
            </p:cNvCxnSpPr>
            <p:nvPr/>
          </p:nvCxnSpPr>
          <p:spPr>
            <a:xfrm>
              <a:off x="2286319" y="5546299"/>
              <a:ext cx="7391400" cy="0"/>
            </a:xfrm>
            <a:prstGeom prst="line">
              <a:avLst/>
            </a:prstGeom>
            <a:ln w="571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029EB3C-D7BA-1FCE-3158-8F1116C6F5B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016" y="5547202"/>
              <a:ext cx="2411430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8F78388-68BC-0124-C243-36D5B5DC78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2576" y="2971800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7FBEF6F-7749-849E-36C5-CC056F3071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2576" y="4443984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350182-DD59-73E2-C20A-4B5FE67154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20824" y="3401568"/>
            <a:ext cx="8379220" cy="975260"/>
          </a:xfrm>
        </p:spPr>
        <p:txBody>
          <a:bodyPr numCol="2" spcCol="91440"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E14A588-A920-9AE0-A268-A008EAF6FC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20824" y="4901184"/>
            <a:ext cx="8379220" cy="975260"/>
          </a:xfrm>
        </p:spPr>
        <p:txBody>
          <a:bodyPr numCol="2" spcCol="91440"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8902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F6E0F-D722-BAD9-C6AD-9A11DAE4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60B7A-B490-F67E-2740-38CA3A98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4A6C9A-83F0-5E94-8A5B-89CB08282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63040"/>
            <a:ext cx="10871708" cy="704088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  <a:endParaRPr lang="en-PK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8F78388-68BC-0124-C243-36D5B5DC78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224" y="2980944"/>
            <a:ext cx="3282696" cy="110642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7FBEF6F-7749-849E-36C5-CC056F3071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4256" y="2980944"/>
            <a:ext cx="3282696" cy="110642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350182-DD59-73E2-C20A-4B5FE67154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760" y="4114800"/>
            <a:ext cx="3282696" cy="975260"/>
          </a:xfrm>
        </p:spPr>
        <p:txBody>
          <a:bodyPr numCol="1" spcCol="91440"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E14A588-A920-9AE0-A268-A008EAF6FC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05072" y="4114800"/>
            <a:ext cx="3282696" cy="975260"/>
          </a:xfrm>
        </p:spPr>
        <p:txBody>
          <a:bodyPr numCol="1" spcCol="91440"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221A12-8B19-605A-2244-2D732269C955}"/>
              </a:ext>
            </a:extLst>
          </p:cNvPr>
          <p:cNvGrpSpPr/>
          <p:nvPr userDrawn="1"/>
        </p:nvGrpSpPr>
        <p:grpSpPr>
          <a:xfrm>
            <a:off x="716788" y="2527173"/>
            <a:ext cx="10758424" cy="1564"/>
            <a:chOff x="2792270" y="5541172"/>
            <a:chExt cx="11391900" cy="15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86C500B-5A93-298F-7CEF-ED445452E460}"/>
                </a:ext>
              </a:extLst>
            </p:cNvPr>
            <p:cNvCxnSpPr>
              <a:cxnSpLocks/>
            </p:cNvCxnSpPr>
            <p:nvPr/>
          </p:nvCxnSpPr>
          <p:spPr>
            <a:xfrm>
              <a:off x="2792270" y="5541172"/>
              <a:ext cx="6760464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7A559BC-EF4A-29D4-CF56-6425516A5D91}"/>
                </a:ext>
              </a:extLst>
            </p:cNvPr>
            <p:cNvCxnSpPr>
              <a:cxnSpLocks/>
            </p:cNvCxnSpPr>
            <p:nvPr/>
          </p:nvCxnSpPr>
          <p:spPr>
            <a:xfrm>
              <a:off x="9552734" y="5541330"/>
              <a:ext cx="4631436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2D34186-8505-57AE-F518-0C83BF1C06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6176" y="2980944"/>
            <a:ext cx="3282696" cy="110642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ABE767DA-9D93-94AD-D34D-2B8A51A766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3568" y="4114800"/>
            <a:ext cx="3282696" cy="975260"/>
          </a:xfrm>
        </p:spPr>
        <p:txBody>
          <a:bodyPr numCol="1" spcCol="91440"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81475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E86B75-C16C-C033-D27D-FF84EFB71131}"/>
              </a:ext>
            </a:extLst>
          </p:cNvPr>
          <p:cNvSpPr/>
          <p:nvPr userDrawn="1"/>
        </p:nvSpPr>
        <p:spPr>
          <a:xfrm>
            <a:off x="0" y="0"/>
            <a:ext cx="100203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1443F-EAC2-06D1-A3D1-D73510EAF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432" y="1426464"/>
            <a:ext cx="6675120" cy="1702816"/>
          </a:xfrm>
        </p:spPr>
        <p:txBody>
          <a:bodyPr anchor="t"/>
          <a:lstStyle>
            <a:lvl1pPr>
              <a:lnSpc>
                <a:spcPct val="80000"/>
              </a:lnSpc>
              <a:defRPr sz="7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0535FC-1B0E-C4EB-FE55-190522219FEA}"/>
              </a:ext>
            </a:extLst>
          </p:cNvPr>
          <p:cNvGrpSpPr/>
          <p:nvPr userDrawn="1"/>
        </p:nvGrpSpPr>
        <p:grpSpPr>
          <a:xfrm>
            <a:off x="3979533" y="5799270"/>
            <a:ext cx="8212467" cy="0"/>
            <a:chOff x="3733800" y="5537385"/>
            <a:chExt cx="8212467" cy="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CA6B206-18E0-06D2-958F-E859A1428A57}"/>
                </a:ext>
              </a:extLst>
            </p:cNvPr>
            <p:cNvCxnSpPr>
              <a:cxnSpLocks/>
            </p:cNvCxnSpPr>
            <p:nvPr/>
          </p:nvCxnSpPr>
          <p:spPr>
            <a:xfrm>
              <a:off x="3733800" y="5537385"/>
              <a:ext cx="6054153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447EEA7-F856-F6C0-18DD-5D37FD51D45B}"/>
                </a:ext>
              </a:extLst>
            </p:cNvPr>
            <p:cNvCxnSpPr>
              <a:cxnSpLocks/>
            </p:cNvCxnSpPr>
            <p:nvPr/>
          </p:nvCxnSpPr>
          <p:spPr>
            <a:xfrm>
              <a:off x="9774567" y="5537385"/>
              <a:ext cx="2171700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C909AE-4D54-F197-103E-29E9C2597F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7056" y="3383280"/>
            <a:ext cx="4754880" cy="2057400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5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25968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C28C00-D101-DFF8-7E0A-1AEBF0DB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4C5F1F-F8B7-6C5F-6A7F-5F8F6128A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9287E-E726-E0E6-2871-FE77159B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0592E8-155C-36FA-DA0A-52B23CE8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763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64B432-06C2-E932-E96F-67CECC2E9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1F3471-B7F6-01DB-D712-136C1626D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05956-4CA5-988F-7C93-317A88D12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56146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B670E-478C-D301-FCE5-E8300246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B16CD-30BD-156F-11B4-9CF89A064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C54B0-9878-1911-8DE9-EC464D202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493B1-79A4-1FA9-B462-853856DE8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7EEE8-8F1E-8F14-E2ED-333A1FF24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FABEB-B6B7-2591-AE85-265A3F87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62309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52A6A-C17E-2616-3199-C8D78E7EE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705714-E101-08DD-6A13-D561A3EC2C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ECB26-D659-5BC3-C669-1B45225D2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64F27-6C3B-1E36-B1DC-ECB72DCF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595AB-D292-D355-47CD-748C160B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CEE5F-F44A-DD2C-EEC3-D4C76B69D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2938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28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CFB947-3CE5-FAB8-46CE-0EE0168FB2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pc="200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775B22-9680-AF75-1DCA-5ABB438257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72B1D2-BD3C-7146-E4CF-6ED624826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365" b="45620"/>
          <a:stretch>
            <a:fillRect/>
          </a:stretch>
        </p:blipFill>
        <p:spPr>
          <a:xfrm>
            <a:off x="0" y="2688430"/>
            <a:ext cx="4110278" cy="4169570"/>
          </a:xfrm>
          <a:custGeom>
            <a:avLst/>
            <a:gdLst>
              <a:gd name="connsiteX0" fmla="*/ 0 w 4110278"/>
              <a:gd name="connsiteY0" fmla="*/ 0 h 4169570"/>
              <a:gd name="connsiteX1" fmla="*/ 4110278 w 4110278"/>
              <a:gd name="connsiteY1" fmla="*/ 0 h 4169570"/>
              <a:gd name="connsiteX2" fmla="*/ 4110278 w 4110278"/>
              <a:gd name="connsiteY2" fmla="*/ 4169570 h 4169570"/>
              <a:gd name="connsiteX3" fmla="*/ 0 w 4110278"/>
              <a:gd name="connsiteY3" fmla="*/ 4169570 h 416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0278" h="4169570">
                <a:moveTo>
                  <a:pt x="0" y="0"/>
                </a:moveTo>
                <a:lnTo>
                  <a:pt x="4110278" y="0"/>
                </a:lnTo>
                <a:lnTo>
                  <a:pt x="4110278" y="4169570"/>
                </a:lnTo>
                <a:lnTo>
                  <a:pt x="0" y="416957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313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03BBE-23DC-E951-32B6-0E91B808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144" y="1463040"/>
            <a:ext cx="7498080" cy="704088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0836A-7452-872A-28D0-081C1338D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576" y="2953512"/>
            <a:ext cx="7470648" cy="329656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2200" b="1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 i="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P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39F35-2573-69E0-B17D-B4B0F85CE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5CE41-241D-72CD-1C8F-006A477B5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t>‹#›</a:t>
            </a:fld>
            <a:endParaRPr lang="en-US" noProof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789DD7-8E5F-BCF6-7A1E-0AC33BD880AC}"/>
              </a:ext>
            </a:extLst>
          </p:cNvPr>
          <p:cNvGrpSpPr/>
          <p:nvPr userDrawn="1"/>
        </p:nvGrpSpPr>
        <p:grpSpPr>
          <a:xfrm>
            <a:off x="2400300" y="2535841"/>
            <a:ext cx="9801127" cy="821"/>
            <a:chOff x="2286319" y="5546299"/>
            <a:chExt cx="9801127" cy="90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610F86C-F479-AC03-216E-DD60112AC854}"/>
                </a:ext>
              </a:extLst>
            </p:cNvPr>
            <p:cNvCxnSpPr>
              <a:cxnSpLocks/>
            </p:cNvCxnSpPr>
            <p:nvPr/>
          </p:nvCxnSpPr>
          <p:spPr>
            <a:xfrm>
              <a:off x="2286319" y="5546299"/>
              <a:ext cx="7391400" cy="0"/>
            </a:xfrm>
            <a:prstGeom prst="line">
              <a:avLst/>
            </a:prstGeom>
            <a:ln w="571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A02E8F6-3623-48C2-4F02-9472E2977FB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016" y="5547202"/>
              <a:ext cx="2411430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8269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F20B08-DC46-4F19-B702-8621CC89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458BC-2A12-40C6-9E67-BD97E7F25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C3C8D-3D61-437C-9AA8-1E69E8F5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609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F7394-2124-46D9-BA43-721D0B620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AEE2E-147A-4837-9CFE-A5411CB2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1C8AC-E38D-4503-94FA-917025FE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10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450E-C806-43B7-A319-FFFED0F83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E7E64-2699-4F1D-BBD5-327FA2665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3594-C7F8-4029-827A-99CF6E1DB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C6CA8-1275-4346-915D-30DF689B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85AAF-9C23-4179-9110-7EBC00DB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63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A31CC4-123E-47D9-93E4-2B380F631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8EDD758-6D14-4762-8C16-723BB11E3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6CC3F04-9C3A-4D36-A6C8-12006F36C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D1113D-2F0A-416B-8BBA-42466EC9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7F6A9B-3041-400E-8C65-E32ACAC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02670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77A945-ED27-40BB-87F0-39940389A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E3DDFC5-96BD-4618-83D7-A2B844FE9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EA29EF-0456-498B-A01D-6369FF4F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69DC327-8C1C-4E58-9FB9-41ADBA0B2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E38F6E6-49B3-4A9D-8E7A-DAEB52674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41976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74C652-71F2-4460-8DC1-9879D0255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B809AF6-D355-46FA-8FC0-68BD5FE43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504179-BA5E-4FB1-9D2C-7C1013E8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4DA69B-01B2-4FB0-B6A1-1014B3C8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E137538-4991-47AE-85A9-FC92A10BF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59043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090A95-0179-40FC-9A76-87C01081D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DE63B3C-123A-4615-8F9B-49149B7F3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0F2C5A9-2B27-4022-B11D-EC45716D7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0EEC847-44FE-431C-9F25-D1D1F335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2A7BCF6-7A38-41A6-9D9C-FE9FF6EB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289D55C-A269-48E8-B55A-9D9BA999F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11326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1ED2C-DE3B-4F1B-BE44-C97E0E4DE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3C7C7BA-10AD-4B9C-8463-D83AA726F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32FD0C2-BADE-4581-9765-0CE758DE3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90A8E71-FA4F-4A13-8E28-D93B2C78EB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B123E5C-F816-4FDB-B1E8-785BDBF9E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50A2B79-C084-4642-B2B1-5F8C417CE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DDA154C-D3B1-4B57-82EB-41A9E658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8A06DF9-371F-4991-AD59-D515916F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5088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35FEE3-73F2-47A4-AA6D-F013F12AA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C25C6F8-C7FD-492E-B547-8C47C2957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E3478AA-C199-41A6-A312-A7EC5B819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61F582-CB5F-4553-99DD-6C1B49B0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73669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A5D171E-BA19-4F35-901B-2CC49620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640BEE5-58ED-452C-ADD9-47B9C190C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B33F0F3-E4F9-4D58-9BF2-A41E7E911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5097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9D39-DAD0-D550-D3C7-42F702A7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992" y="1709738"/>
            <a:ext cx="7290458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P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54DFA-4C17-2AA0-0E19-8D452B73A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6992" y="4589463"/>
            <a:ext cx="729045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8D5DED-A875-4BFE-015E-C29679EC468C}"/>
              </a:ext>
            </a:extLst>
          </p:cNvPr>
          <p:cNvGrpSpPr/>
          <p:nvPr userDrawn="1"/>
        </p:nvGrpSpPr>
        <p:grpSpPr>
          <a:xfrm>
            <a:off x="3979533" y="5801746"/>
            <a:ext cx="8221703" cy="0"/>
            <a:chOff x="3733800" y="5539861"/>
            <a:chExt cx="8221703" cy="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ED54A14-B37E-AA5D-2F7D-4530DEF3C347}"/>
                </a:ext>
              </a:extLst>
            </p:cNvPr>
            <p:cNvCxnSpPr>
              <a:cxnSpLocks/>
            </p:cNvCxnSpPr>
            <p:nvPr/>
          </p:nvCxnSpPr>
          <p:spPr>
            <a:xfrm>
              <a:off x="3733800" y="5539861"/>
              <a:ext cx="6054153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611F7DB-0F8D-8E5A-0137-AD5E5B20C351}"/>
                </a:ext>
              </a:extLst>
            </p:cNvPr>
            <p:cNvCxnSpPr>
              <a:cxnSpLocks/>
            </p:cNvCxnSpPr>
            <p:nvPr/>
          </p:nvCxnSpPr>
          <p:spPr>
            <a:xfrm>
              <a:off x="9783803" y="5539861"/>
              <a:ext cx="2171700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2719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C035C1-761F-4FB4-AE9E-F9170FE01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806A48-375F-45C8-B21B-18EB15D6A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23B874F-3D65-44D8-B2BA-BE94A091C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9779572-6315-483E-BEE4-CD2CBB40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D553B71-45B7-4A93-B138-33428CEE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8BC1671-ED98-4A08-BA6B-AFDA00DE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45139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E07544-27A1-4DFF-A25D-16104B022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22AC101-82C8-4267-B5DC-D2E6756C4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D8A64FA-48BD-4340-9EB2-314601C1C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73035C8-B4BE-4768-979E-F2873F38D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5FDCB37-90BE-4A78-AED0-4F8D3626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8104AC7-5762-46FA-9694-B05D4F0E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08364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FA0C49-0514-47E0-BD79-D32D07C0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1400BC0-DF90-4CE0-B051-D55BB072D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785B99-FC08-43B1-B036-54E773AC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A08249A-C9D4-428D-8E54-F5D067A4B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AF09FCE-F0EE-4AFF-B46C-1B753EC98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45788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DE34862-8CEA-4BD5-8354-0E6A0ED6C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900A137-AAE3-424F-945F-01A09E8A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CD9117-A188-4628-A999-8CE735150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8506D-BBB5-4E4C-8F26-32872842FAAA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F18C2F-FD9F-4E6B-85C7-746B5D26B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A926F3-B34C-4353-857A-7C185C48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3491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7E2C-83B2-58E9-DE90-AB1857F1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7B4A1-AE7C-A6CC-7143-5EC918D6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C33EA-A741-FA13-451C-6F35902CBDD0}"/>
              </a:ext>
            </a:extLst>
          </p:cNvPr>
          <p:cNvSpPr/>
          <p:nvPr userDrawn="1"/>
        </p:nvSpPr>
        <p:spPr>
          <a:xfrm>
            <a:off x="0" y="722376"/>
            <a:ext cx="12192000" cy="5413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882412-D2D4-9CF0-CD39-2EAE79B8A310}"/>
              </a:ext>
            </a:extLst>
          </p:cNvPr>
          <p:cNvCxnSpPr>
            <a:cxnSpLocks/>
          </p:cNvCxnSpPr>
          <p:nvPr userDrawn="1"/>
        </p:nvCxnSpPr>
        <p:spPr>
          <a:xfrm>
            <a:off x="4267200" y="2523744"/>
            <a:ext cx="7924800" cy="883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29B6F2-011B-853F-5BA1-FA1722B6E1C8}"/>
              </a:ext>
            </a:extLst>
          </p:cNvPr>
          <p:cNvCxnSpPr>
            <a:cxnSpLocks/>
          </p:cNvCxnSpPr>
          <p:nvPr userDrawn="1"/>
        </p:nvCxnSpPr>
        <p:spPr>
          <a:xfrm>
            <a:off x="723384" y="2523744"/>
            <a:ext cx="3543816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A78715BA-7A66-D464-AAEF-141988B8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63040"/>
            <a:ext cx="10515600" cy="575321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0BF4BF-3C7C-C67F-B6EE-805EC95EF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224" y="2971800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A37E40B-957E-C00E-3B34-1B67D341A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6208" y="2971800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15CD76-2DD5-DB8A-37D3-6098A508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760" y="3401568"/>
            <a:ext cx="5111496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A044E0-660B-4002-E13C-F00498E49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43600" y="3401568"/>
            <a:ext cx="5111496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961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ligh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7E2C-83B2-58E9-DE90-AB1857F1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7B4A1-AE7C-A6CC-7143-5EC918D6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C33EA-A741-FA13-451C-6F35902CBDD0}"/>
              </a:ext>
            </a:extLst>
          </p:cNvPr>
          <p:cNvSpPr/>
          <p:nvPr userDrawn="1"/>
        </p:nvSpPr>
        <p:spPr>
          <a:xfrm>
            <a:off x="0" y="722376"/>
            <a:ext cx="12192000" cy="5413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8715BA-7A66-D464-AAEF-141988B8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63040"/>
            <a:ext cx="10515600" cy="575321"/>
          </a:xfrm>
        </p:spPr>
        <p:txBody>
          <a:bodyPr/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0BF4BF-3C7C-C67F-B6EE-805EC95EF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224" y="2971800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A37E40B-957E-C00E-3B34-1B67D341A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6208" y="2971800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15CD76-2DD5-DB8A-37D3-6098A508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760" y="3401568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A044E0-660B-4002-E13C-F00498E49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43600" y="3401568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D40495-D9DB-AA87-4474-68DA5D8CA88C}"/>
              </a:ext>
            </a:extLst>
          </p:cNvPr>
          <p:cNvGrpSpPr/>
          <p:nvPr userDrawn="1"/>
        </p:nvGrpSpPr>
        <p:grpSpPr>
          <a:xfrm rot="10800000">
            <a:off x="726958" y="2521655"/>
            <a:ext cx="11480808" cy="1"/>
            <a:chOff x="2077471" y="5539116"/>
            <a:chExt cx="11480808" cy="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15A6649-BE77-6F3F-DF74-0045E0AC6025}"/>
                </a:ext>
              </a:extLst>
            </p:cNvPr>
            <p:cNvCxnSpPr>
              <a:cxnSpLocks/>
            </p:cNvCxnSpPr>
            <p:nvPr/>
          </p:nvCxnSpPr>
          <p:spPr>
            <a:xfrm>
              <a:off x="2077471" y="5539116"/>
              <a:ext cx="4755396" cy="0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EF33DD1-C51F-9BE1-2F97-D4025B3E653D}"/>
                </a:ext>
              </a:extLst>
            </p:cNvPr>
            <p:cNvCxnSpPr>
              <a:cxnSpLocks/>
            </p:cNvCxnSpPr>
            <p:nvPr/>
          </p:nvCxnSpPr>
          <p:spPr>
            <a:xfrm>
              <a:off x="6816103" y="5539117"/>
              <a:ext cx="6742176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587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 ba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966E69F-7113-AC99-F7E1-A44B7D64DEF3}"/>
              </a:ext>
            </a:extLst>
          </p:cNvPr>
          <p:cNvSpPr/>
          <p:nvPr userDrawn="1"/>
        </p:nvSpPr>
        <p:spPr>
          <a:xfrm>
            <a:off x="0" y="0"/>
            <a:ext cx="12192000" cy="30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7E2C-83B2-58E9-DE90-AB1857F1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7B4A1-AE7C-A6CC-7143-5EC918D6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8715BA-7A66-D464-AAEF-141988B8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63040"/>
            <a:ext cx="10515600" cy="575321"/>
          </a:xfrm>
        </p:spPr>
        <p:txBody>
          <a:bodyPr/>
          <a:lstStyle>
            <a:lvl1pPr>
              <a:defRPr sz="5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0BF4BF-3C7C-C67F-B6EE-805EC95EF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224" y="3483864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15CD76-2DD5-DB8A-37D3-6098A508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760" y="3931920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A044E0-660B-4002-E13C-F00498E49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43600" y="3931920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8CCEDA-D691-A48A-BAAF-D004EBE38E55}"/>
              </a:ext>
            </a:extLst>
          </p:cNvPr>
          <p:cNvGrpSpPr/>
          <p:nvPr userDrawn="1"/>
        </p:nvGrpSpPr>
        <p:grpSpPr>
          <a:xfrm rot="16200000" flipV="1">
            <a:off x="8764091" y="3943349"/>
            <a:ext cx="5829301" cy="0"/>
            <a:chOff x="2287349" y="55407920"/>
            <a:chExt cx="11160369" cy="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605A0EB-A31A-D2D4-5671-D1F763493E1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934529" y="51760740"/>
              <a:ext cx="0" cy="7294360"/>
            </a:xfrm>
            <a:prstGeom prst="line">
              <a:avLst/>
            </a:prstGeom>
            <a:ln w="444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FEFE03D-E00E-B4FD-6765-44E55D5FA21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1514714" y="53474916"/>
              <a:ext cx="0" cy="3866008"/>
            </a:xfrm>
            <a:prstGeom prst="line">
              <a:avLst/>
            </a:prstGeom>
            <a:ln w="444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628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on the lef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F5A1967-7F8F-319E-2E67-BD9E4F074B05}"/>
              </a:ext>
            </a:extLst>
          </p:cNvPr>
          <p:cNvSpPr/>
          <p:nvPr userDrawn="1"/>
        </p:nvSpPr>
        <p:spPr>
          <a:xfrm>
            <a:off x="8115301" y="0"/>
            <a:ext cx="40766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>
              <a:solidFill>
                <a:schemeClr val="bg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425424-7549-BE00-EA05-384DBD00F3B2}"/>
              </a:ext>
            </a:extLst>
          </p:cNvPr>
          <p:cNvGrpSpPr/>
          <p:nvPr userDrawn="1"/>
        </p:nvGrpSpPr>
        <p:grpSpPr>
          <a:xfrm>
            <a:off x="6317679" y="4564864"/>
            <a:ext cx="5858373" cy="385"/>
            <a:chOff x="5440605" y="5540787"/>
            <a:chExt cx="5858373" cy="38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D88329B-DC1A-F93F-7A3A-84FDE2989BB6}"/>
                </a:ext>
              </a:extLst>
            </p:cNvPr>
            <p:cNvCxnSpPr>
              <a:cxnSpLocks/>
            </p:cNvCxnSpPr>
            <p:nvPr/>
          </p:nvCxnSpPr>
          <p:spPr>
            <a:xfrm>
              <a:off x="5440605" y="5541172"/>
              <a:ext cx="1797621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7690B71-E252-7020-6DC7-F643767B2B78}"/>
                </a:ext>
              </a:extLst>
            </p:cNvPr>
            <p:cNvCxnSpPr>
              <a:cxnSpLocks/>
            </p:cNvCxnSpPr>
            <p:nvPr/>
          </p:nvCxnSpPr>
          <p:spPr>
            <a:xfrm>
              <a:off x="7237724" y="5540787"/>
              <a:ext cx="4061254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7E2C-83B2-58E9-DE90-AB1857F1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7B4A1-AE7C-A6CC-7143-5EC918D6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8715BA-7A66-D464-AAEF-141988B8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0" y="2514600"/>
            <a:ext cx="4846320" cy="1682749"/>
          </a:xfrm>
        </p:spPr>
        <p:txBody>
          <a:bodyPr/>
          <a:lstStyle>
            <a:lvl1pPr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0BF4BF-3C7C-C67F-B6EE-805EC95EF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1252728"/>
            <a:ext cx="4828032" cy="49053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A37E40B-957E-C00E-3B34-1B67D341A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936" y="3584448"/>
            <a:ext cx="4828032" cy="49053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15CD76-2DD5-DB8A-37D3-6098A508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760" y="1792224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A044E0-660B-4002-E13C-F00498E49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5760" y="4123944"/>
            <a:ext cx="4754880" cy="941831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3287C28-1CA8-AEA5-1E16-BC0B1E99CD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936" y="5065776"/>
            <a:ext cx="4828032" cy="49053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19920C32-5167-72B1-7B9E-709723F907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5760" y="5605272"/>
            <a:ext cx="4754880" cy="1143254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5982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on the r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5F7D9D8-A960-E038-84D2-764C7A50F698}"/>
              </a:ext>
            </a:extLst>
          </p:cNvPr>
          <p:cNvSpPr/>
          <p:nvPr userDrawn="1"/>
        </p:nvSpPr>
        <p:spPr>
          <a:xfrm>
            <a:off x="-12700" y="858"/>
            <a:ext cx="3060700" cy="685714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7E2C-83B2-58E9-DE90-AB1857F1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7B4A1-AE7C-A6CC-7143-5EC918D6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8715BA-7A66-D464-AAEF-141988B8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1399032"/>
            <a:ext cx="4846320" cy="1682749"/>
          </a:xfrm>
        </p:spPr>
        <p:txBody>
          <a:bodyPr/>
          <a:lstStyle>
            <a:lvl1pPr>
              <a:lnSpc>
                <a:spcPct val="8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0BF4BF-3C7C-C67F-B6EE-805EC95EF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5352" y="1252728"/>
            <a:ext cx="4828032" cy="49053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A37E40B-957E-C00E-3B34-1B67D341A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5352" y="3502152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15CD76-2DD5-DB8A-37D3-6098A508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89320" y="1792224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A044E0-660B-4002-E13C-F00498E49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89320" y="3941064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DF3371-342F-C17D-5A7F-EF76E89A55C5}"/>
              </a:ext>
            </a:extLst>
          </p:cNvPr>
          <p:cNvGrpSpPr/>
          <p:nvPr userDrawn="1"/>
        </p:nvGrpSpPr>
        <p:grpSpPr>
          <a:xfrm>
            <a:off x="-11882" y="3045007"/>
            <a:ext cx="4279082" cy="364"/>
            <a:chOff x="5475479" y="5537794"/>
            <a:chExt cx="4279082" cy="36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4369914-5489-3EA1-5419-F83F6C7A150D}"/>
                </a:ext>
              </a:extLst>
            </p:cNvPr>
            <p:cNvCxnSpPr>
              <a:cxnSpLocks/>
            </p:cNvCxnSpPr>
            <p:nvPr/>
          </p:nvCxnSpPr>
          <p:spPr>
            <a:xfrm>
              <a:off x="5475479" y="5537976"/>
              <a:ext cx="3060700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BDE23CC-0B75-F3A6-1882-265BF90D4A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7690" y="5537794"/>
              <a:ext cx="1216871" cy="364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0977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on the right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749AEB6-4539-A203-D085-8EBE329C08E0}"/>
              </a:ext>
            </a:extLst>
          </p:cNvPr>
          <p:cNvSpPr/>
          <p:nvPr userDrawn="1"/>
        </p:nvSpPr>
        <p:spPr>
          <a:xfrm>
            <a:off x="3962399" y="858"/>
            <a:ext cx="8271641" cy="68571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7E2C-83B2-58E9-DE90-AB1857F1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7B4A1-AE7C-A6CC-7143-5EC918D6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8715BA-7A66-D464-AAEF-141988B8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1399032"/>
            <a:ext cx="4846320" cy="1682749"/>
          </a:xfrm>
        </p:spPr>
        <p:txBody>
          <a:bodyPr/>
          <a:lstStyle>
            <a:lvl1pPr>
              <a:lnSpc>
                <a:spcPct val="80000"/>
              </a:lnSpc>
              <a:defRPr sz="5000">
                <a:solidFill>
                  <a:schemeClr val="accent4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0BF4BF-3C7C-C67F-B6EE-805EC95EF8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5352" y="1353312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accent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A37E40B-957E-C00E-3B34-1B67D341A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5352" y="3502152"/>
            <a:ext cx="4828032" cy="4905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>
                <a:solidFill>
                  <a:schemeClr val="accent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15CD76-2DD5-DB8A-37D3-6098A50870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71032" y="1792224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7A044E0-660B-4002-E13C-F00498E497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71032" y="3941064"/>
            <a:ext cx="4754880" cy="1682750"/>
          </a:xfrm>
        </p:spPr>
        <p:txBody>
          <a:bodyPr/>
          <a:lstStyle>
            <a:lvl1pPr marL="283464"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1pPr>
            <a:lvl2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2pPr>
            <a:lvl3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3pPr>
            <a:lvl4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accent5"/>
                </a:solidFill>
              </a:defRPr>
            </a:lvl4pPr>
            <a:lvl5pPr indent="-283464"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78A0CF-0A37-4436-67C4-B32FD7703E96}"/>
              </a:ext>
            </a:extLst>
          </p:cNvPr>
          <p:cNvGrpSpPr/>
          <p:nvPr userDrawn="1"/>
        </p:nvGrpSpPr>
        <p:grpSpPr>
          <a:xfrm>
            <a:off x="-28308" y="2514621"/>
            <a:ext cx="5666632" cy="0"/>
            <a:chOff x="5464255" y="5541151"/>
            <a:chExt cx="5666632" cy="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C6D8A4-CA31-16C2-95B7-B98F65F29A69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55" y="5541151"/>
              <a:ext cx="3991534" cy="0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2097A8D-64FC-CDBD-4497-5E32BC6AF9C2}"/>
                </a:ext>
              </a:extLst>
            </p:cNvPr>
            <p:cNvCxnSpPr>
              <a:cxnSpLocks/>
            </p:cNvCxnSpPr>
            <p:nvPr/>
          </p:nvCxnSpPr>
          <p:spPr>
            <a:xfrm>
              <a:off x="9454487" y="5541151"/>
              <a:ext cx="1676400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193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6BC278-3A9A-4241-1DE5-469D2AB5E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367"/>
            <a:ext cx="10515600" cy="5753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A5E58-5605-E2B6-AEBE-7EF159AAD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1D507-72FD-CB53-B342-C69D562AF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3E9A7-861F-C5C4-DD4E-37AC66D86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480" y="301752"/>
            <a:ext cx="1828800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P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7A1DC-56B8-6C78-5020-E45478D09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22408" y="301752"/>
            <a:ext cx="1673352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BFCF61C-3B18-4C03-8326-CC3B32D710C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06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1" r:id="rId3"/>
    <p:sldLayoutId id="2147483660" r:id="rId4"/>
    <p:sldLayoutId id="2147483661" r:id="rId5"/>
    <p:sldLayoutId id="2147483665" r:id="rId6"/>
    <p:sldLayoutId id="2147483662" r:id="rId7"/>
    <p:sldLayoutId id="2147483664" r:id="rId8"/>
    <p:sldLayoutId id="2147483663" r:id="rId9"/>
    <p:sldLayoutId id="2147483652" r:id="rId10"/>
    <p:sldLayoutId id="2147483666" r:id="rId11"/>
    <p:sldLayoutId id="2147483658" r:id="rId12"/>
    <p:sldLayoutId id="2147483654" r:id="rId13"/>
    <p:sldLayoutId id="2147483679" r:id="rId14"/>
    <p:sldLayoutId id="2147483656" r:id="rId15"/>
    <p:sldLayoutId id="2147483657" r:id="rId16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6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744"/>
            <a:ext cx="1036320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629332"/>
            <a:ext cx="10363201" cy="353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9373" y="6249462"/>
            <a:ext cx="83262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="1" i="0" spc="200" baseline="0">
                <a:solidFill>
                  <a:schemeClr val="accent1"/>
                </a:solidFill>
                <a:latin typeface="+mn-lt"/>
                <a:cs typeface="Gill Sans SemiBold" panose="020B0502020104020203" pitchFamily="34" charset="-79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A11286A-E162-4D86-4CE3-5856A356B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443783" y="3012690"/>
            <a:ext cx="5720194" cy="8326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200" baseline="0">
                <a:solidFill>
                  <a:schemeClr val="accent1"/>
                </a:solidFill>
                <a:latin typeface="+mn-lt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82859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38731F-594B-4486-A38B-8CDE0465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6DE66-A385-489F-9405-89C57AD3A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C217E-9E55-43B9-9DA6-7922D0B54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9BB35-F37D-459C-84B1-54C4F96B5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7E304-D1D8-43BC-B4C7-3663A33D2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89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A3351-98F7-41D9-AEC5-A5396B32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DBAC-DCBF-4465-A1E4-5605A5B29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73288-9167-47C3-885E-190F8D8DD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768FA-2EF0-45F1-961C-44CBB3FF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797BE-CBFB-45CA-B59A-D3D187DE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5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70CAB60-984C-4ADF-A89C-5A8585F3A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51EF263-FCFF-48A8-93C1-2E00DD399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CD81311-0C2F-4696-ABD7-36CA7999D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8506D-BBB5-4E4C-8F26-32872842FAAA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6D883F1-45D4-4C4B-9F23-4EAB94810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CAAC21C-6E9C-46E5-800B-FD909A1BC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635B-EE8F-42F7-889D-8C41BD40C6AC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2344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r" defTabSz="914353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r" defTabSz="914353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r" defTabSz="91435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r" defTabSz="91435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r" defTabSz="91435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r" defTabSz="91435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r" defTabSz="91435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r" defTabSz="91435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r" defTabSz="91435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r" defTabSz="91435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../../Media/675-6754682_transparent-background-protractor-transparent-hd-png-download.p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23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../../Media/675-6754682_transparent-background-protractor-transparent-hd-png-download.pn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../../Media/675-6754682_transparent-background-protractor-transparent-hd-png-download.pn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4.png"/><Relationship Id="rId12" Type="http://schemas.openxmlformats.org/officeDocument/2006/relationships/hyperlink" Target="http://pngimg.com/download/43464" TargetMode="External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hyperlink" Target="http://www.pngall.com/filmstrip-png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openxmlformats.org/officeDocument/2006/relationships/image" Target="../media/image18.png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hyperlink" Target="http://www.pngall.com/popcorn-pn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../Media/675-6754682_transparent-background-protractor-transparent-hd-png-download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5" y="1579779"/>
            <a:ext cx="4224657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036970" y="2019300"/>
            <a:ext cx="7927417" cy="2819400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400" b="1" spc="0" dirty="0">
                <a:solidFill>
                  <a:srgbClr val="FF0000"/>
                </a:solidFill>
                <a:cs typeface="+mn-cs"/>
              </a:rPr>
              <a:t>(8 - </a:t>
            </a:r>
            <a:r>
              <a:rPr lang="ar-KW" sz="4400" spc="0" dirty="0">
                <a:solidFill>
                  <a:srgbClr val="FF0000"/>
                </a:solidFill>
                <a:cs typeface="+mn-cs"/>
              </a:rPr>
              <a:t>8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): الأشكال الرباعية</a:t>
            </a:r>
            <a:br>
              <a:rPr lang="ar-KW" sz="4400" b="1" spc="0" dirty="0">
                <a:solidFill>
                  <a:srgbClr val="FF0000"/>
                </a:solidFill>
                <a:latin typeface="Dubai" panose="020B0503030403030204" pitchFamily="34" charset="-78"/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- الحصة الأولى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400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3787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102576"/>
            <a:ext cx="1620658" cy="130492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10C443C-00FC-9BC2-A35A-AE3D1505F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228" y="153198"/>
            <a:ext cx="1719543" cy="12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FD80FB-ADE1-7E53-22E5-A4DE039CCD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05063" y="99420"/>
            <a:ext cx="9513975" cy="6626058"/>
          </a:xfrm>
          <a:prstGeom prst="rect">
            <a:avLst/>
          </a:prstGeom>
          <a:ln w="38100" cap="sq">
            <a:solidFill>
              <a:srgbClr val="753F2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453654-8F9F-A25F-3359-719AB806A958}"/>
              </a:ext>
            </a:extLst>
          </p:cNvPr>
          <p:cNvSpPr txBox="1"/>
          <p:nvPr/>
        </p:nvSpPr>
        <p:spPr>
          <a:xfrm>
            <a:off x="85725" y="99419"/>
            <a:ext cx="2167146" cy="769441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4400" b="1" dirty="0"/>
              <a:t>صفحة 104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A3C91E-98AC-1502-B1D7-13C9603F5B7C}"/>
              </a:ext>
            </a:extLst>
          </p:cNvPr>
          <p:cNvSpPr txBox="1"/>
          <p:nvPr/>
        </p:nvSpPr>
        <p:spPr>
          <a:xfrm>
            <a:off x="4406347" y="1321297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100</a:t>
            </a:r>
            <a:r>
              <a:rPr lang="ar-K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B313A7-72CB-8D76-E4D1-DCB06597E83C}"/>
              </a:ext>
            </a:extLst>
          </p:cNvPr>
          <p:cNvSpPr txBox="1"/>
          <p:nvPr/>
        </p:nvSpPr>
        <p:spPr>
          <a:xfrm>
            <a:off x="3233531" y="370932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100</a:t>
            </a:r>
            <a:r>
              <a:rPr lang="ar-K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26BA9F-5B7C-12C4-07A4-24471F5479CE}"/>
              </a:ext>
            </a:extLst>
          </p:cNvPr>
          <p:cNvSpPr txBox="1"/>
          <p:nvPr/>
        </p:nvSpPr>
        <p:spPr>
          <a:xfrm>
            <a:off x="3295962" y="1375088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30</a:t>
            </a:r>
            <a:r>
              <a:rPr lang="ar-K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EF1B90-2C99-CC38-F9BE-514D4B5FA896}"/>
              </a:ext>
            </a:extLst>
          </p:cNvPr>
          <p:cNvSpPr txBox="1"/>
          <p:nvPr/>
        </p:nvSpPr>
        <p:spPr>
          <a:xfrm>
            <a:off x="2756245" y="1157617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50</a:t>
            </a:r>
            <a:r>
              <a:rPr lang="ar-K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28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061F99-EDE0-0657-94A2-C821559D5F0A}"/>
              </a:ext>
            </a:extLst>
          </p:cNvPr>
          <p:cNvSpPr txBox="1"/>
          <p:nvPr/>
        </p:nvSpPr>
        <p:spPr>
          <a:xfrm>
            <a:off x="3703983" y="1722538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5 سم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B93031-72E5-3576-9A9A-3CDD642C144C}"/>
              </a:ext>
            </a:extLst>
          </p:cNvPr>
          <p:cNvSpPr txBox="1"/>
          <p:nvPr/>
        </p:nvSpPr>
        <p:spPr>
          <a:xfrm>
            <a:off x="5248275" y="883121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3 سم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DBB162-114C-59AB-0F05-2AE3D19249E6}"/>
              </a:ext>
            </a:extLst>
          </p:cNvPr>
          <p:cNvSpPr txBox="1"/>
          <p:nvPr/>
        </p:nvSpPr>
        <p:spPr>
          <a:xfrm>
            <a:off x="8269357" y="824298"/>
            <a:ext cx="9409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30</a:t>
            </a:r>
            <a:r>
              <a:rPr lang="ar-KW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8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90BEC-0714-489A-2454-709436B32932}"/>
              </a:ext>
            </a:extLst>
          </p:cNvPr>
          <p:cNvSpPr txBox="1"/>
          <p:nvPr/>
        </p:nvSpPr>
        <p:spPr>
          <a:xfrm>
            <a:off x="6618630" y="1680837"/>
            <a:ext cx="343231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التبادل والتوازي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95F485-D38F-5923-941D-B78409996A73}"/>
              </a:ext>
            </a:extLst>
          </p:cNvPr>
          <p:cNvSpPr txBox="1"/>
          <p:nvPr/>
        </p:nvSpPr>
        <p:spPr>
          <a:xfrm>
            <a:off x="8560696" y="2213796"/>
            <a:ext cx="129912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100</a:t>
            </a:r>
            <a:r>
              <a:rPr lang="ar-KW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8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7D574B-4446-0447-0941-79949BD108BD}"/>
              </a:ext>
            </a:extLst>
          </p:cNvPr>
          <p:cNvSpPr txBox="1"/>
          <p:nvPr/>
        </p:nvSpPr>
        <p:spPr>
          <a:xfrm>
            <a:off x="5494319" y="3044793"/>
            <a:ext cx="408208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من خواص متوازي الأضلاع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270FA3-FAB9-73F5-4930-69183C108811}"/>
              </a:ext>
            </a:extLst>
          </p:cNvPr>
          <p:cNvSpPr txBox="1"/>
          <p:nvPr/>
        </p:nvSpPr>
        <p:spPr>
          <a:xfrm>
            <a:off x="8211383" y="3577752"/>
            <a:ext cx="9409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80</a:t>
            </a:r>
            <a:r>
              <a:rPr lang="ar-KW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8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18C52E-48F5-7D2B-3BCD-BCAE5E9B7E40}"/>
              </a:ext>
            </a:extLst>
          </p:cNvPr>
          <p:cNvSpPr txBox="1"/>
          <p:nvPr/>
        </p:nvSpPr>
        <p:spPr>
          <a:xfrm>
            <a:off x="5772153" y="4425667"/>
            <a:ext cx="4014784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من خواص متوازي الأضلاع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0B63D9-5A60-32EA-DA8C-65DC956C3E6D}"/>
              </a:ext>
            </a:extLst>
          </p:cNvPr>
          <p:cNvSpPr txBox="1"/>
          <p:nvPr/>
        </p:nvSpPr>
        <p:spPr>
          <a:xfrm>
            <a:off x="8104535" y="4961728"/>
            <a:ext cx="137118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5 سم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F46725-6973-2974-DD92-7993CF1D7986}"/>
              </a:ext>
            </a:extLst>
          </p:cNvPr>
          <p:cNvSpPr txBox="1"/>
          <p:nvPr/>
        </p:nvSpPr>
        <p:spPr>
          <a:xfrm>
            <a:off x="6367253" y="5777243"/>
            <a:ext cx="393506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من خواص متوازي الأضلاع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0AEC71A-508F-BAE5-FB30-FD73BD5832C5}"/>
              </a:ext>
            </a:extLst>
          </p:cNvPr>
          <p:cNvSpPr/>
          <p:nvPr/>
        </p:nvSpPr>
        <p:spPr>
          <a:xfrm>
            <a:off x="5281405" y="142430"/>
            <a:ext cx="523220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8D7BBB-1407-ADF2-D43F-C846AF5A93EC}"/>
              </a:ext>
            </a:extLst>
          </p:cNvPr>
          <p:cNvSpPr txBox="1"/>
          <p:nvPr/>
        </p:nvSpPr>
        <p:spPr>
          <a:xfrm>
            <a:off x="5543015" y="99908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80</a:t>
            </a:r>
            <a:r>
              <a:rPr lang="ar-K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2800" b="1" dirty="0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70C1EA5-7098-527B-59F2-139E4783D239}"/>
              </a:ext>
            </a:extLst>
          </p:cNvPr>
          <p:cNvSpPr/>
          <p:nvPr/>
        </p:nvSpPr>
        <p:spPr>
          <a:xfrm>
            <a:off x="2834413" y="1488988"/>
            <a:ext cx="523220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5E3F47-48CC-B0A6-AD89-352D384E96F2}"/>
              </a:ext>
            </a:extLst>
          </p:cNvPr>
          <p:cNvSpPr txBox="1"/>
          <p:nvPr/>
        </p:nvSpPr>
        <p:spPr>
          <a:xfrm>
            <a:off x="2426773" y="1864498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80</a:t>
            </a:r>
            <a:r>
              <a:rPr lang="ar-K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A close-up of a meter&#10;&#10;Description automatically generated with low confidence">
            <a:hlinkClick r:id="rId3" action="ppaction://hlinkfile"/>
            <a:extLst>
              <a:ext uri="{FF2B5EF4-FFF2-40B4-BE49-F238E27FC236}">
                <a16:creationId xmlns:a16="http://schemas.microsoft.com/office/drawing/2014/main" id="{ACDF14D9-CA72-993E-9C4D-C593E8E61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084" y="6006951"/>
            <a:ext cx="855593" cy="51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2" grpId="0" animBg="1"/>
      <p:bldP spid="3" grpId="0"/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69F-7494-D4FF-747B-D1471E228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9633" r="18499" b="23445"/>
          <a:stretch/>
        </p:blipFill>
        <p:spPr>
          <a:xfrm>
            <a:off x="7838044" y="2485083"/>
            <a:ext cx="3776869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2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rtoon bee with pointer">
            <a:extLst>
              <a:ext uri="{FF2B5EF4-FFF2-40B4-BE49-F238E27FC236}">
                <a16:creationId xmlns:a16="http://schemas.microsoft.com/office/drawing/2014/main" id="{B96CCA69-9951-011E-A8E7-5BFB4B92A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10" y="5342934"/>
            <a:ext cx="1648779" cy="1859416"/>
          </a:xfrm>
          <a:prstGeom prst="rect">
            <a:avLst/>
          </a:prstGeom>
        </p:spPr>
      </p:pic>
      <p:pic>
        <p:nvPicPr>
          <p:cNvPr id="8" name="Picture 7" descr="Cartoon bee with megaphone">
            <a:extLst>
              <a:ext uri="{FF2B5EF4-FFF2-40B4-BE49-F238E27FC236}">
                <a16:creationId xmlns:a16="http://schemas.microsoft.com/office/drawing/2014/main" id="{9AA334BB-92E9-C0DF-90D9-2F3A6DBEA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51165" y="122902"/>
            <a:ext cx="1938884" cy="1870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6A92EA-13D7-139A-0528-497D8D425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3" t="15111" r="3325" b="12050"/>
          <a:stretch/>
        </p:blipFill>
        <p:spPr>
          <a:xfrm>
            <a:off x="1016350" y="1515065"/>
            <a:ext cx="10159300" cy="382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76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E22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DB22F-BFFE-498A-8114-2ED00CB5A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4" y="0"/>
            <a:ext cx="3371380" cy="5194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E1F4CA-C389-4335-8C8F-62E7735FC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044" y="167357"/>
            <a:ext cx="8498561" cy="6523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78DEFC-D17B-7C14-E280-8C430A7BCC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11113" y="1403809"/>
            <a:ext cx="6208421" cy="40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03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roup 393">
            <a:extLst>
              <a:ext uri="{FF2B5EF4-FFF2-40B4-BE49-F238E27FC236}">
                <a16:creationId xmlns:a16="http://schemas.microsoft.com/office/drawing/2014/main" id="{A4469876-83D9-4285-9099-2C9973F78019}"/>
              </a:ext>
            </a:extLst>
          </p:cNvPr>
          <p:cNvGrpSpPr/>
          <p:nvPr/>
        </p:nvGrpSpPr>
        <p:grpSpPr>
          <a:xfrm>
            <a:off x="9161997" y="103"/>
            <a:ext cx="2756905" cy="4764591"/>
            <a:chOff x="6425530" y="0"/>
            <a:chExt cx="2756905" cy="4764591"/>
          </a:xfrm>
        </p:grpSpPr>
        <p:grpSp>
          <p:nvGrpSpPr>
            <p:cNvPr id="395" name="Google Shape;1477;p12">
              <a:extLst>
                <a:ext uri="{FF2B5EF4-FFF2-40B4-BE49-F238E27FC236}">
                  <a16:creationId xmlns:a16="http://schemas.microsoft.com/office/drawing/2014/main" id="{E785D952-6E66-49BC-B745-655762C99907}"/>
                </a:ext>
              </a:extLst>
            </p:cNvPr>
            <p:cNvGrpSpPr/>
            <p:nvPr/>
          </p:nvGrpSpPr>
          <p:grpSpPr>
            <a:xfrm>
              <a:off x="7374896" y="4521435"/>
              <a:ext cx="230809" cy="243156"/>
              <a:chOff x="3770248" y="2527300"/>
              <a:chExt cx="180404" cy="190055"/>
            </a:xfrm>
          </p:grpSpPr>
          <p:sp>
            <p:nvSpPr>
              <p:cNvPr id="481" name="Google Shape;1478;p12">
                <a:extLst>
                  <a:ext uri="{FF2B5EF4-FFF2-40B4-BE49-F238E27FC236}">
                    <a16:creationId xmlns:a16="http://schemas.microsoft.com/office/drawing/2014/main" id="{3783B571-EA18-4279-9083-00CE09246B9E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1479;p12">
                <a:extLst>
                  <a:ext uri="{FF2B5EF4-FFF2-40B4-BE49-F238E27FC236}">
                    <a16:creationId xmlns:a16="http://schemas.microsoft.com/office/drawing/2014/main" id="{997E9EFB-3F06-45DF-B9C5-B3AA2C9DFD7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1480;p12">
                <a:extLst>
                  <a:ext uri="{FF2B5EF4-FFF2-40B4-BE49-F238E27FC236}">
                    <a16:creationId xmlns:a16="http://schemas.microsoft.com/office/drawing/2014/main" id="{CC30A61D-1C25-4E10-B400-4146744973F4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1481;p12">
                <a:extLst>
                  <a:ext uri="{FF2B5EF4-FFF2-40B4-BE49-F238E27FC236}">
                    <a16:creationId xmlns:a16="http://schemas.microsoft.com/office/drawing/2014/main" id="{EC5CF10F-E371-4616-A8A7-1E0DD0034D1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6" name="Google Shape;1482;p12">
              <a:extLst>
                <a:ext uri="{FF2B5EF4-FFF2-40B4-BE49-F238E27FC236}">
                  <a16:creationId xmlns:a16="http://schemas.microsoft.com/office/drawing/2014/main" id="{30245F7C-EBE6-45E5-8066-122A2D5E1792}"/>
                </a:ext>
              </a:extLst>
            </p:cNvPr>
            <p:cNvGrpSpPr/>
            <p:nvPr/>
          </p:nvGrpSpPr>
          <p:grpSpPr>
            <a:xfrm>
              <a:off x="8747492" y="2424502"/>
              <a:ext cx="230809" cy="243156"/>
              <a:chOff x="3770248" y="2527300"/>
              <a:chExt cx="180404" cy="190055"/>
            </a:xfrm>
          </p:grpSpPr>
          <p:sp>
            <p:nvSpPr>
              <p:cNvPr id="477" name="Google Shape;1483;p12">
                <a:extLst>
                  <a:ext uri="{FF2B5EF4-FFF2-40B4-BE49-F238E27FC236}">
                    <a16:creationId xmlns:a16="http://schemas.microsoft.com/office/drawing/2014/main" id="{C18AC1E1-258B-4FC7-886C-211CA587D93C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1484;p12">
                <a:extLst>
                  <a:ext uri="{FF2B5EF4-FFF2-40B4-BE49-F238E27FC236}">
                    <a16:creationId xmlns:a16="http://schemas.microsoft.com/office/drawing/2014/main" id="{F100E9F4-6F6D-42C7-9AA7-B67ED451783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1485;p12">
                <a:extLst>
                  <a:ext uri="{FF2B5EF4-FFF2-40B4-BE49-F238E27FC236}">
                    <a16:creationId xmlns:a16="http://schemas.microsoft.com/office/drawing/2014/main" id="{A5A8F860-C12C-4795-A9BE-8292568D77A6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1486;p12">
                <a:extLst>
                  <a:ext uri="{FF2B5EF4-FFF2-40B4-BE49-F238E27FC236}">
                    <a16:creationId xmlns:a16="http://schemas.microsoft.com/office/drawing/2014/main" id="{22F86912-CF81-409C-8BDE-18119FED2A2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7" name="Google Shape;1487;p12">
              <a:extLst>
                <a:ext uri="{FF2B5EF4-FFF2-40B4-BE49-F238E27FC236}">
                  <a16:creationId xmlns:a16="http://schemas.microsoft.com/office/drawing/2014/main" id="{03E822CA-C75B-4CCC-907A-0BC4012630E4}"/>
                </a:ext>
              </a:extLst>
            </p:cNvPr>
            <p:cNvGrpSpPr/>
            <p:nvPr/>
          </p:nvGrpSpPr>
          <p:grpSpPr>
            <a:xfrm rot="5400000">
              <a:off x="8655377" y="3665221"/>
              <a:ext cx="201871" cy="231166"/>
              <a:chOff x="3462796" y="2555878"/>
              <a:chExt cx="157798" cy="180711"/>
            </a:xfrm>
          </p:grpSpPr>
          <p:sp>
            <p:nvSpPr>
              <p:cNvPr id="471" name="Google Shape;1488;p12">
                <a:extLst>
                  <a:ext uri="{FF2B5EF4-FFF2-40B4-BE49-F238E27FC236}">
                    <a16:creationId xmlns:a16="http://schemas.microsoft.com/office/drawing/2014/main" id="{8EF6BAB6-7DAF-4E97-B201-B78E4070B2BB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1489;p12">
                <a:extLst>
                  <a:ext uri="{FF2B5EF4-FFF2-40B4-BE49-F238E27FC236}">
                    <a16:creationId xmlns:a16="http://schemas.microsoft.com/office/drawing/2014/main" id="{3FE8C45D-C85A-4553-BD22-DA893625D5C9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1490;p12">
                <a:extLst>
                  <a:ext uri="{FF2B5EF4-FFF2-40B4-BE49-F238E27FC236}">
                    <a16:creationId xmlns:a16="http://schemas.microsoft.com/office/drawing/2014/main" id="{2DB410B9-7D82-4D9B-9A7D-90FD69AB8A55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1491;p12">
                <a:extLst>
                  <a:ext uri="{FF2B5EF4-FFF2-40B4-BE49-F238E27FC236}">
                    <a16:creationId xmlns:a16="http://schemas.microsoft.com/office/drawing/2014/main" id="{243433BC-E9E6-4F83-B195-7A2D30BB8066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1492;p12">
                <a:extLst>
                  <a:ext uri="{FF2B5EF4-FFF2-40B4-BE49-F238E27FC236}">
                    <a16:creationId xmlns:a16="http://schemas.microsoft.com/office/drawing/2014/main" id="{9E3E92CA-4583-4F51-99E2-7DD13B05B423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1493;p12">
                <a:extLst>
                  <a:ext uri="{FF2B5EF4-FFF2-40B4-BE49-F238E27FC236}">
                    <a16:creationId xmlns:a16="http://schemas.microsoft.com/office/drawing/2014/main" id="{9738D6E8-4469-4822-81C8-59AABC4F4E55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" name="Google Shape;1494;p12">
              <a:extLst>
                <a:ext uri="{FF2B5EF4-FFF2-40B4-BE49-F238E27FC236}">
                  <a16:creationId xmlns:a16="http://schemas.microsoft.com/office/drawing/2014/main" id="{B73A7B35-CFCE-47F1-A07D-E02CD98A856E}"/>
                </a:ext>
              </a:extLst>
            </p:cNvPr>
            <p:cNvGrpSpPr/>
            <p:nvPr/>
          </p:nvGrpSpPr>
          <p:grpSpPr>
            <a:xfrm rot="-2700000">
              <a:off x="8038130" y="1128089"/>
              <a:ext cx="169840" cy="178926"/>
              <a:chOff x="3770248" y="2527300"/>
              <a:chExt cx="180404" cy="190055"/>
            </a:xfrm>
          </p:grpSpPr>
          <p:sp>
            <p:nvSpPr>
              <p:cNvPr id="467" name="Google Shape;1495;p12">
                <a:extLst>
                  <a:ext uri="{FF2B5EF4-FFF2-40B4-BE49-F238E27FC236}">
                    <a16:creationId xmlns:a16="http://schemas.microsoft.com/office/drawing/2014/main" id="{005D9AC1-DD42-4B96-B17D-911BFCC2DF6F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1496;p12">
                <a:extLst>
                  <a:ext uri="{FF2B5EF4-FFF2-40B4-BE49-F238E27FC236}">
                    <a16:creationId xmlns:a16="http://schemas.microsoft.com/office/drawing/2014/main" id="{45B56991-8F3F-4CA3-8087-F9A4C2F954EE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1497;p12">
                <a:extLst>
                  <a:ext uri="{FF2B5EF4-FFF2-40B4-BE49-F238E27FC236}">
                    <a16:creationId xmlns:a16="http://schemas.microsoft.com/office/drawing/2014/main" id="{577D339E-E5F2-4D1B-96DC-169EB46FCA20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1498;p12">
                <a:extLst>
                  <a:ext uri="{FF2B5EF4-FFF2-40B4-BE49-F238E27FC236}">
                    <a16:creationId xmlns:a16="http://schemas.microsoft.com/office/drawing/2014/main" id="{97741F4E-30DB-48BA-ACD4-EFCD0636D38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9" name="Google Shape;1499;p12">
              <a:extLst>
                <a:ext uri="{FF2B5EF4-FFF2-40B4-BE49-F238E27FC236}">
                  <a16:creationId xmlns:a16="http://schemas.microsoft.com/office/drawing/2014/main" id="{08F413CA-46D9-4742-933F-51E8644457B1}"/>
                </a:ext>
              </a:extLst>
            </p:cNvPr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459" name="Google Shape;1500;p12">
                <a:extLst>
                  <a:ext uri="{FF2B5EF4-FFF2-40B4-BE49-F238E27FC236}">
                    <a16:creationId xmlns:a16="http://schemas.microsoft.com/office/drawing/2014/main" id="{E9099D5A-5136-4736-903C-E61B9638B687}"/>
                  </a:ext>
                </a:extLst>
              </p:cNvPr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Google Shape;1501;p12">
                <a:extLst>
                  <a:ext uri="{FF2B5EF4-FFF2-40B4-BE49-F238E27FC236}">
                    <a16:creationId xmlns:a16="http://schemas.microsoft.com/office/drawing/2014/main" id="{8C4FFFE4-C950-41D0-AE9C-4FD93F79348A}"/>
                  </a:ext>
                </a:extLst>
              </p:cNvPr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61" name="Google Shape;1502;p12">
                <a:extLst>
                  <a:ext uri="{FF2B5EF4-FFF2-40B4-BE49-F238E27FC236}">
                    <a16:creationId xmlns:a16="http://schemas.microsoft.com/office/drawing/2014/main" id="{D3262533-FEDB-4D71-9D5C-6A2C6CBC6D1E}"/>
                  </a:ext>
                </a:extLst>
              </p:cNvPr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462" name="Google Shape;1503;p12">
                  <a:extLst>
                    <a:ext uri="{FF2B5EF4-FFF2-40B4-BE49-F238E27FC236}">
                      <a16:creationId xmlns:a16="http://schemas.microsoft.com/office/drawing/2014/main" id="{C89D2ACD-B561-405F-B7B7-1A09621C01A9}"/>
                    </a:ext>
                  </a:extLst>
                </p:cNvPr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464" name="Google Shape;1504;p12">
                    <a:extLst>
                      <a:ext uri="{FF2B5EF4-FFF2-40B4-BE49-F238E27FC236}">
                        <a16:creationId xmlns:a16="http://schemas.microsoft.com/office/drawing/2014/main" id="{EC15EAB2-91A5-47F6-A3CC-E597C98801CC}"/>
                      </a:ext>
                    </a:extLst>
                  </p:cNvPr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1505;p12">
                    <a:extLst>
                      <a:ext uri="{FF2B5EF4-FFF2-40B4-BE49-F238E27FC236}">
                        <a16:creationId xmlns:a16="http://schemas.microsoft.com/office/drawing/2014/main" id="{B6D1C195-DA4A-4BAA-B5CA-11B4C6BD5C6C}"/>
                      </a:ext>
                    </a:extLst>
                  </p:cNvPr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6" name="Google Shape;1506;p12">
                    <a:extLst>
                      <a:ext uri="{FF2B5EF4-FFF2-40B4-BE49-F238E27FC236}">
                        <a16:creationId xmlns:a16="http://schemas.microsoft.com/office/drawing/2014/main" id="{2616DA08-9FBC-4CE5-9CED-F3228C7CD04C}"/>
                      </a:ext>
                    </a:extLst>
                  </p:cNvPr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63" name="Google Shape;1507;p12">
                  <a:extLst>
                    <a:ext uri="{FF2B5EF4-FFF2-40B4-BE49-F238E27FC236}">
                      <a16:creationId xmlns:a16="http://schemas.microsoft.com/office/drawing/2014/main" id="{015E5D7B-BF2B-4F1A-AC1A-2DBE0300E0E6}"/>
                    </a:ext>
                  </a:extLst>
                </p:cNvPr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0" name="Google Shape;1508;p12">
              <a:extLst>
                <a:ext uri="{FF2B5EF4-FFF2-40B4-BE49-F238E27FC236}">
                  <a16:creationId xmlns:a16="http://schemas.microsoft.com/office/drawing/2014/main" id="{D8F32026-9355-47D1-A06A-88F37AB3112A}"/>
                </a:ext>
              </a:extLst>
            </p:cNvPr>
            <p:cNvGrpSpPr/>
            <p:nvPr/>
          </p:nvGrpSpPr>
          <p:grpSpPr>
            <a:xfrm>
              <a:off x="8330194" y="1"/>
              <a:ext cx="852241" cy="2239549"/>
              <a:chOff x="3961868" y="-465246"/>
              <a:chExt cx="905291" cy="2378956"/>
            </a:xfrm>
          </p:grpSpPr>
          <p:grpSp>
            <p:nvGrpSpPr>
              <p:cNvPr id="450" name="Google Shape;1509;p12">
                <a:extLst>
                  <a:ext uri="{FF2B5EF4-FFF2-40B4-BE49-F238E27FC236}">
                    <a16:creationId xmlns:a16="http://schemas.microsoft.com/office/drawing/2014/main" id="{0D1B0338-B8E1-4DD3-B0A6-881DA62E67B7}"/>
                  </a:ext>
                </a:extLst>
              </p:cNvPr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457" name="Google Shape;1510;p12">
                  <a:extLst>
                    <a:ext uri="{FF2B5EF4-FFF2-40B4-BE49-F238E27FC236}">
                      <a16:creationId xmlns:a16="http://schemas.microsoft.com/office/drawing/2014/main" id="{ED979AD0-86E2-474D-9233-DF0968B3A4C8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Google Shape;1511;p12">
                  <a:extLst>
                    <a:ext uri="{FF2B5EF4-FFF2-40B4-BE49-F238E27FC236}">
                      <a16:creationId xmlns:a16="http://schemas.microsoft.com/office/drawing/2014/main" id="{E8632B9C-F0FC-452C-AA65-E39A60AAA0C5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oogle Shape;1512;p12">
                <a:extLst>
                  <a:ext uri="{FF2B5EF4-FFF2-40B4-BE49-F238E27FC236}">
                    <a16:creationId xmlns:a16="http://schemas.microsoft.com/office/drawing/2014/main" id="{54ADB251-F47C-4E61-A050-6110B56D36FC}"/>
                  </a:ext>
                </a:extLst>
              </p:cNvPr>
              <p:cNvGrpSpPr/>
              <p:nvPr/>
            </p:nvGrpSpPr>
            <p:grpSpPr>
              <a:xfrm>
                <a:off x="4155315" y="-465246"/>
                <a:ext cx="522826" cy="2186340"/>
                <a:chOff x="2447534" y="1609676"/>
                <a:chExt cx="478297" cy="2000128"/>
              </a:xfrm>
            </p:grpSpPr>
            <p:grpSp>
              <p:nvGrpSpPr>
                <p:cNvPr id="452" name="Google Shape;1513;p12">
                  <a:extLst>
                    <a:ext uri="{FF2B5EF4-FFF2-40B4-BE49-F238E27FC236}">
                      <a16:creationId xmlns:a16="http://schemas.microsoft.com/office/drawing/2014/main" id="{67200A73-35D5-46E6-B030-75583F1FDFA5}"/>
                    </a:ext>
                  </a:extLst>
                </p:cNvPr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454" name="Google Shape;1514;p12">
                    <a:extLst>
                      <a:ext uri="{FF2B5EF4-FFF2-40B4-BE49-F238E27FC236}">
                        <a16:creationId xmlns:a16="http://schemas.microsoft.com/office/drawing/2014/main" id="{976F31A4-586A-4DA9-9097-0DCF1C797525}"/>
                      </a:ext>
                    </a:extLst>
                  </p:cNvPr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1515;p12">
                    <a:extLst>
                      <a:ext uri="{FF2B5EF4-FFF2-40B4-BE49-F238E27FC236}">
                        <a16:creationId xmlns:a16="http://schemas.microsoft.com/office/drawing/2014/main" id="{F2DB6B51-A348-4684-9738-3CBCB036206A}"/>
                      </a:ext>
                    </a:extLst>
                  </p:cNvPr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1516;p12">
                    <a:extLst>
                      <a:ext uri="{FF2B5EF4-FFF2-40B4-BE49-F238E27FC236}">
                        <a16:creationId xmlns:a16="http://schemas.microsoft.com/office/drawing/2014/main" id="{8337684E-ACCE-4862-B2FE-0008EF1C24D0}"/>
                      </a:ext>
                    </a:extLst>
                  </p:cNvPr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53" name="Google Shape;1517;p12">
                  <a:extLst>
                    <a:ext uri="{FF2B5EF4-FFF2-40B4-BE49-F238E27FC236}">
                      <a16:creationId xmlns:a16="http://schemas.microsoft.com/office/drawing/2014/main" id="{32B3913A-13A2-4CFC-825E-1566BF4FC9B4}"/>
                    </a:ext>
                  </a:extLst>
                </p:cNvPr>
                <p:cNvSpPr/>
                <p:nvPr/>
              </p:nvSpPr>
              <p:spPr>
                <a:xfrm>
                  <a:off x="2675605" y="1609676"/>
                  <a:ext cx="17700" cy="13683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1" name="Google Shape;1518;p12">
              <a:extLst>
                <a:ext uri="{FF2B5EF4-FFF2-40B4-BE49-F238E27FC236}">
                  <a16:creationId xmlns:a16="http://schemas.microsoft.com/office/drawing/2014/main" id="{7C9D251A-BD26-4ACD-8E57-70D7DF9E7A92}"/>
                </a:ext>
              </a:extLst>
            </p:cNvPr>
            <p:cNvGrpSpPr/>
            <p:nvPr/>
          </p:nvGrpSpPr>
          <p:grpSpPr>
            <a:xfrm>
              <a:off x="7811773" y="19"/>
              <a:ext cx="492189" cy="1147268"/>
              <a:chOff x="5194218" y="197272"/>
              <a:chExt cx="522827" cy="1218683"/>
            </a:xfrm>
          </p:grpSpPr>
          <p:grpSp>
            <p:nvGrpSpPr>
              <p:cNvPr id="441" name="Google Shape;1519;p12">
                <a:extLst>
                  <a:ext uri="{FF2B5EF4-FFF2-40B4-BE49-F238E27FC236}">
                    <a16:creationId xmlns:a16="http://schemas.microsoft.com/office/drawing/2014/main" id="{AFEBB212-7CFB-43B4-ADC7-AD5A857D3478}"/>
                  </a:ext>
                </a:extLst>
              </p:cNvPr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448" name="Google Shape;1520;p12">
                  <a:extLst>
                    <a:ext uri="{FF2B5EF4-FFF2-40B4-BE49-F238E27FC236}">
                      <a16:creationId xmlns:a16="http://schemas.microsoft.com/office/drawing/2014/main" id="{5289F4E6-B0A9-4B3D-BB30-BDE19B7A9EA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Google Shape;1521;p12">
                  <a:extLst>
                    <a:ext uri="{FF2B5EF4-FFF2-40B4-BE49-F238E27FC236}">
                      <a16:creationId xmlns:a16="http://schemas.microsoft.com/office/drawing/2014/main" id="{E10403BC-5161-4FDF-A1D2-B4EE720B1580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" name="Google Shape;1522;p12">
                <a:extLst>
                  <a:ext uri="{FF2B5EF4-FFF2-40B4-BE49-F238E27FC236}">
                    <a16:creationId xmlns:a16="http://schemas.microsoft.com/office/drawing/2014/main" id="{E4264447-A66B-42C8-B6C8-F0566A291DDB}"/>
                  </a:ext>
                </a:extLst>
              </p:cNvPr>
              <p:cNvGrpSpPr/>
              <p:nvPr/>
            </p:nvGrpSpPr>
            <p:grpSpPr>
              <a:xfrm>
                <a:off x="5371921" y="197272"/>
                <a:ext cx="182209" cy="1080483"/>
                <a:chOff x="3305183" y="2334136"/>
                <a:chExt cx="166690" cy="988457"/>
              </a:xfrm>
            </p:grpSpPr>
            <p:grpSp>
              <p:nvGrpSpPr>
                <p:cNvPr id="443" name="Google Shape;1523;p12">
                  <a:extLst>
                    <a:ext uri="{FF2B5EF4-FFF2-40B4-BE49-F238E27FC236}">
                      <a16:creationId xmlns:a16="http://schemas.microsoft.com/office/drawing/2014/main" id="{E0951BD8-73CF-4A2A-9F39-E176E490F3CE}"/>
                    </a:ext>
                  </a:extLst>
                </p:cNvPr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445" name="Google Shape;1524;p12">
                    <a:extLst>
                      <a:ext uri="{FF2B5EF4-FFF2-40B4-BE49-F238E27FC236}">
                        <a16:creationId xmlns:a16="http://schemas.microsoft.com/office/drawing/2014/main" id="{47787919-2704-4057-ADCF-E46B407F71B7}"/>
                      </a:ext>
                    </a:extLst>
                  </p:cNvPr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1525;p12">
                    <a:extLst>
                      <a:ext uri="{FF2B5EF4-FFF2-40B4-BE49-F238E27FC236}">
                        <a16:creationId xmlns:a16="http://schemas.microsoft.com/office/drawing/2014/main" id="{8B8F3446-DE7C-48A8-B18B-B576D8DEF06B}"/>
                      </a:ext>
                    </a:extLst>
                  </p:cNvPr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1526;p12">
                    <a:extLst>
                      <a:ext uri="{FF2B5EF4-FFF2-40B4-BE49-F238E27FC236}">
                        <a16:creationId xmlns:a16="http://schemas.microsoft.com/office/drawing/2014/main" id="{D24E621E-F815-4C63-887E-CBDD8A8DB3D1}"/>
                      </a:ext>
                    </a:extLst>
                  </p:cNvPr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4" name="Google Shape;1527;p12">
                  <a:extLst>
                    <a:ext uri="{FF2B5EF4-FFF2-40B4-BE49-F238E27FC236}">
                      <a16:creationId xmlns:a16="http://schemas.microsoft.com/office/drawing/2014/main" id="{4F73CFF5-C378-4FAE-85F6-A65744A08985}"/>
                    </a:ext>
                  </a:extLst>
                </p:cNvPr>
                <p:cNvSpPr/>
                <p:nvPr/>
              </p:nvSpPr>
              <p:spPr>
                <a:xfrm>
                  <a:off x="3375892" y="2334136"/>
                  <a:ext cx="17700" cy="643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2" name="Google Shape;1528;p12">
              <a:extLst>
                <a:ext uri="{FF2B5EF4-FFF2-40B4-BE49-F238E27FC236}">
                  <a16:creationId xmlns:a16="http://schemas.microsoft.com/office/drawing/2014/main" id="{293FC44F-2F5A-4AA6-8F97-E574F6DE1FA5}"/>
                </a:ext>
              </a:extLst>
            </p:cNvPr>
            <p:cNvGrpSpPr/>
            <p:nvPr/>
          </p:nvGrpSpPr>
          <p:grpSpPr>
            <a:xfrm>
              <a:off x="8018879" y="0"/>
              <a:ext cx="810166" cy="3722093"/>
              <a:chOff x="7824797" y="-929429"/>
              <a:chExt cx="860597" cy="3953785"/>
            </a:xfrm>
          </p:grpSpPr>
          <p:grpSp>
            <p:nvGrpSpPr>
              <p:cNvPr id="432" name="Google Shape;1529;p12">
                <a:extLst>
                  <a:ext uri="{FF2B5EF4-FFF2-40B4-BE49-F238E27FC236}">
                    <a16:creationId xmlns:a16="http://schemas.microsoft.com/office/drawing/2014/main" id="{B5AE680F-E3BF-4DB3-B9E3-1816CDD84A15}"/>
                  </a:ext>
                </a:extLst>
              </p:cNvPr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439" name="Google Shape;1530;p12">
                  <a:extLst>
                    <a:ext uri="{FF2B5EF4-FFF2-40B4-BE49-F238E27FC236}">
                      <a16:creationId xmlns:a16="http://schemas.microsoft.com/office/drawing/2014/main" id="{C46D33DF-E578-49CF-AA40-ED4344CC1B2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Google Shape;1531;p12">
                  <a:extLst>
                    <a:ext uri="{FF2B5EF4-FFF2-40B4-BE49-F238E27FC236}">
                      <a16:creationId xmlns:a16="http://schemas.microsoft.com/office/drawing/2014/main" id="{311AD269-D976-4FEA-B100-024AE2D2EFBD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3" name="Google Shape;1532;p12">
                <a:extLst>
                  <a:ext uri="{FF2B5EF4-FFF2-40B4-BE49-F238E27FC236}">
                    <a16:creationId xmlns:a16="http://schemas.microsoft.com/office/drawing/2014/main" id="{4E21B9A4-9446-46E7-926E-84C9E8C61255}"/>
                  </a:ext>
                </a:extLst>
              </p:cNvPr>
              <p:cNvGrpSpPr/>
              <p:nvPr/>
            </p:nvGrpSpPr>
            <p:grpSpPr>
              <a:xfrm>
                <a:off x="8100547" y="-929429"/>
                <a:ext cx="300376" cy="3735115"/>
                <a:chOff x="3792712" y="404687"/>
                <a:chExt cx="274793" cy="3416993"/>
              </a:xfrm>
            </p:grpSpPr>
            <p:grpSp>
              <p:nvGrpSpPr>
                <p:cNvPr id="434" name="Google Shape;1533;p12">
                  <a:extLst>
                    <a:ext uri="{FF2B5EF4-FFF2-40B4-BE49-F238E27FC236}">
                      <a16:creationId xmlns:a16="http://schemas.microsoft.com/office/drawing/2014/main" id="{CDB7AFCD-8D4E-4982-9735-8FBD8D90A952}"/>
                    </a:ext>
                  </a:extLst>
                </p:cNvPr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436" name="Google Shape;1534;p12">
                    <a:extLst>
                      <a:ext uri="{FF2B5EF4-FFF2-40B4-BE49-F238E27FC236}">
                        <a16:creationId xmlns:a16="http://schemas.microsoft.com/office/drawing/2014/main" id="{041781E5-87A3-4B83-AC07-72EE7A69740C}"/>
                      </a:ext>
                    </a:extLst>
                  </p:cNvPr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1535;p12">
                    <a:extLst>
                      <a:ext uri="{FF2B5EF4-FFF2-40B4-BE49-F238E27FC236}">
                        <a16:creationId xmlns:a16="http://schemas.microsoft.com/office/drawing/2014/main" id="{FC23B223-68AB-4546-9735-D28C31781B62}"/>
                      </a:ext>
                    </a:extLst>
                  </p:cNvPr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1536;p12">
                    <a:extLst>
                      <a:ext uri="{FF2B5EF4-FFF2-40B4-BE49-F238E27FC236}">
                        <a16:creationId xmlns:a16="http://schemas.microsoft.com/office/drawing/2014/main" id="{40759B3D-69EF-47BE-AA49-186F2D0D73E7}"/>
                      </a:ext>
                    </a:extLst>
                  </p:cNvPr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35" name="Google Shape;1537;p12">
                  <a:extLst>
                    <a:ext uri="{FF2B5EF4-FFF2-40B4-BE49-F238E27FC236}">
                      <a16:creationId xmlns:a16="http://schemas.microsoft.com/office/drawing/2014/main" id="{CF112454-EBB7-4522-A282-48F44832BC14}"/>
                    </a:ext>
                  </a:extLst>
                </p:cNvPr>
                <p:cNvSpPr/>
                <p:nvPr/>
              </p:nvSpPr>
              <p:spPr>
                <a:xfrm>
                  <a:off x="3923177" y="404687"/>
                  <a:ext cx="17700" cy="25731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3" name="Google Shape;1538;p12">
              <a:extLst>
                <a:ext uri="{FF2B5EF4-FFF2-40B4-BE49-F238E27FC236}">
                  <a16:creationId xmlns:a16="http://schemas.microsoft.com/office/drawing/2014/main" id="{C28DF69C-62A1-4AF5-93C3-764B3122EFD7}"/>
                </a:ext>
              </a:extLst>
            </p:cNvPr>
            <p:cNvGrpSpPr/>
            <p:nvPr/>
          </p:nvGrpSpPr>
          <p:grpSpPr>
            <a:xfrm>
              <a:off x="7260997" y="0"/>
              <a:ext cx="985363" cy="4610929"/>
              <a:chOff x="1192601" y="-2473021"/>
              <a:chExt cx="1046700" cy="4897949"/>
            </a:xfrm>
          </p:grpSpPr>
          <p:grpSp>
            <p:nvGrpSpPr>
              <p:cNvPr id="422" name="Google Shape;1539;p12">
                <a:extLst>
                  <a:ext uri="{FF2B5EF4-FFF2-40B4-BE49-F238E27FC236}">
                    <a16:creationId xmlns:a16="http://schemas.microsoft.com/office/drawing/2014/main" id="{2071CEE5-223C-442B-B482-D474BA916C1A}"/>
                  </a:ext>
                </a:extLst>
              </p:cNvPr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30" name="Google Shape;1540;p12">
                  <a:extLst>
                    <a:ext uri="{FF2B5EF4-FFF2-40B4-BE49-F238E27FC236}">
                      <a16:creationId xmlns:a16="http://schemas.microsoft.com/office/drawing/2014/main" id="{3CB0FE75-8710-410D-9199-41A1F30B6C5A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Google Shape;1541;p12">
                  <a:extLst>
                    <a:ext uri="{FF2B5EF4-FFF2-40B4-BE49-F238E27FC236}">
                      <a16:creationId xmlns:a16="http://schemas.microsoft.com/office/drawing/2014/main" id="{96B9FC2F-549E-46F4-BF14-DFCEF696317F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3" name="Google Shape;1542;p12">
                <a:extLst>
                  <a:ext uri="{FF2B5EF4-FFF2-40B4-BE49-F238E27FC236}">
                    <a16:creationId xmlns:a16="http://schemas.microsoft.com/office/drawing/2014/main" id="{0BDE76C6-E122-4976-909B-A38088B72440}"/>
                  </a:ext>
                </a:extLst>
              </p:cNvPr>
              <p:cNvGrpSpPr/>
              <p:nvPr/>
            </p:nvGrpSpPr>
            <p:grpSpPr>
              <a:xfrm>
                <a:off x="1417979" y="-2473021"/>
                <a:ext cx="580390" cy="4604206"/>
                <a:chOff x="522260" y="-312241"/>
                <a:chExt cx="530958" cy="4212063"/>
              </a:xfrm>
            </p:grpSpPr>
            <p:grpSp>
              <p:nvGrpSpPr>
                <p:cNvPr id="424" name="Google Shape;1543;p12">
                  <a:extLst>
                    <a:ext uri="{FF2B5EF4-FFF2-40B4-BE49-F238E27FC236}">
                      <a16:creationId xmlns:a16="http://schemas.microsoft.com/office/drawing/2014/main" id="{154131F7-0061-4BD7-B3CB-594574DFED6C}"/>
                    </a:ext>
                  </a:extLst>
                </p:cNvPr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426" name="Google Shape;1544;p12">
                    <a:extLst>
                      <a:ext uri="{FF2B5EF4-FFF2-40B4-BE49-F238E27FC236}">
                        <a16:creationId xmlns:a16="http://schemas.microsoft.com/office/drawing/2014/main" id="{E1001B3A-4A54-47DB-9444-A94AD318E488}"/>
                      </a:ext>
                    </a:extLst>
                  </p:cNvPr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1545;p12">
                    <a:extLst>
                      <a:ext uri="{FF2B5EF4-FFF2-40B4-BE49-F238E27FC236}">
                        <a16:creationId xmlns:a16="http://schemas.microsoft.com/office/drawing/2014/main" id="{2CF22239-1373-40F0-84A3-87CE63D7E82E}"/>
                      </a:ext>
                    </a:extLst>
                  </p:cNvPr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8" name="Google Shape;1546;p12">
                    <a:extLst>
                      <a:ext uri="{FF2B5EF4-FFF2-40B4-BE49-F238E27FC236}">
                        <a16:creationId xmlns:a16="http://schemas.microsoft.com/office/drawing/2014/main" id="{513FD02B-8F1B-4291-B506-9BAAB3707413}"/>
                      </a:ext>
                    </a:extLst>
                  </p:cNvPr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9" name="Google Shape;1547;p12">
                    <a:extLst>
                      <a:ext uri="{FF2B5EF4-FFF2-40B4-BE49-F238E27FC236}">
                        <a16:creationId xmlns:a16="http://schemas.microsoft.com/office/drawing/2014/main" id="{CE7979B6-FC49-4A73-89DE-FC10111A17DA}"/>
                      </a:ext>
                    </a:extLst>
                  </p:cNvPr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25" name="Google Shape;1548;p12">
                  <a:extLst>
                    <a:ext uri="{FF2B5EF4-FFF2-40B4-BE49-F238E27FC236}">
                      <a16:creationId xmlns:a16="http://schemas.microsoft.com/office/drawing/2014/main" id="{E9580F03-CE52-4DC2-9AB3-13707AF79D8F}"/>
                    </a:ext>
                  </a:extLst>
                </p:cNvPr>
                <p:cNvSpPr/>
                <p:nvPr/>
              </p:nvSpPr>
              <p:spPr>
                <a:xfrm>
                  <a:off x="786930" y="-312241"/>
                  <a:ext cx="17700" cy="32904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4" name="Google Shape;1549;p12">
              <a:extLst>
                <a:ext uri="{FF2B5EF4-FFF2-40B4-BE49-F238E27FC236}">
                  <a16:creationId xmlns:a16="http://schemas.microsoft.com/office/drawing/2014/main" id="{641601DD-7BE4-4A85-A353-0DA28C5AE357}"/>
                </a:ext>
              </a:extLst>
            </p:cNvPr>
            <p:cNvGrpSpPr/>
            <p:nvPr/>
          </p:nvGrpSpPr>
          <p:grpSpPr>
            <a:xfrm>
              <a:off x="7310064" y="1807216"/>
              <a:ext cx="148551" cy="170121"/>
              <a:chOff x="3462796" y="2555878"/>
              <a:chExt cx="157798" cy="180711"/>
            </a:xfrm>
          </p:grpSpPr>
          <p:sp>
            <p:nvSpPr>
              <p:cNvPr id="416" name="Google Shape;1550;p12">
                <a:extLst>
                  <a:ext uri="{FF2B5EF4-FFF2-40B4-BE49-F238E27FC236}">
                    <a16:creationId xmlns:a16="http://schemas.microsoft.com/office/drawing/2014/main" id="{74C23938-F540-48E8-B7DE-9B7179AA0B35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1551;p12">
                <a:extLst>
                  <a:ext uri="{FF2B5EF4-FFF2-40B4-BE49-F238E27FC236}">
                    <a16:creationId xmlns:a16="http://schemas.microsoft.com/office/drawing/2014/main" id="{3E137B50-0629-4527-8631-5E81D72A9261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1552;p12">
                <a:extLst>
                  <a:ext uri="{FF2B5EF4-FFF2-40B4-BE49-F238E27FC236}">
                    <a16:creationId xmlns:a16="http://schemas.microsoft.com/office/drawing/2014/main" id="{809D00A4-2A8E-433E-ABF6-6E8E5F96B356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1553;p12">
                <a:extLst>
                  <a:ext uri="{FF2B5EF4-FFF2-40B4-BE49-F238E27FC236}">
                    <a16:creationId xmlns:a16="http://schemas.microsoft.com/office/drawing/2014/main" id="{768524F3-D2B5-4F1C-A6B2-68B16AEDCD18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1554;p12">
                <a:extLst>
                  <a:ext uri="{FF2B5EF4-FFF2-40B4-BE49-F238E27FC236}">
                    <a16:creationId xmlns:a16="http://schemas.microsoft.com/office/drawing/2014/main" id="{4ED9AC36-B918-47B4-8673-1DBF962423EB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1555;p12">
                <a:extLst>
                  <a:ext uri="{FF2B5EF4-FFF2-40B4-BE49-F238E27FC236}">
                    <a16:creationId xmlns:a16="http://schemas.microsoft.com/office/drawing/2014/main" id="{CE468DFC-376A-4EC5-998B-88FA90478F38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" name="Google Shape;1556;p12">
              <a:extLst>
                <a:ext uri="{FF2B5EF4-FFF2-40B4-BE49-F238E27FC236}">
                  <a16:creationId xmlns:a16="http://schemas.microsoft.com/office/drawing/2014/main" id="{CCAA6CD1-00FD-4291-80D8-EE32140AEA32}"/>
                </a:ext>
              </a:extLst>
            </p:cNvPr>
            <p:cNvGrpSpPr/>
            <p:nvPr/>
          </p:nvGrpSpPr>
          <p:grpSpPr>
            <a:xfrm>
              <a:off x="6425530" y="0"/>
              <a:ext cx="985363" cy="3010692"/>
              <a:chOff x="6010934" y="-404723"/>
              <a:chExt cx="1046700" cy="3198101"/>
            </a:xfrm>
          </p:grpSpPr>
          <p:grpSp>
            <p:nvGrpSpPr>
              <p:cNvPr id="406" name="Google Shape;1557;p12">
                <a:extLst>
                  <a:ext uri="{FF2B5EF4-FFF2-40B4-BE49-F238E27FC236}">
                    <a16:creationId xmlns:a16="http://schemas.microsoft.com/office/drawing/2014/main" id="{8EF947F4-A4CC-4EDC-B42A-F8FF28EC90BE}"/>
                  </a:ext>
                </a:extLst>
              </p:cNvPr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14" name="Google Shape;1558;p12">
                  <a:extLst>
                    <a:ext uri="{FF2B5EF4-FFF2-40B4-BE49-F238E27FC236}">
                      <a16:creationId xmlns:a16="http://schemas.microsoft.com/office/drawing/2014/main" id="{5B0BEAC8-A589-49CF-86EA-ECD241DA155B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Google Shape;1559;p12">
                  <a:extLst>
                    <a:ext uri="{FF2B5EF4-FFF2-40B4-BE49-F238E27FC236}">
                      <a16:creationId xmlns:a16="http://schemas.microsoft.com/office/drawing/2014/main" id="{9E2D8604-EBBE-4512-AAE2-A682A737BF96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7" name="Google Shape;1560;p12">
                <a:extLst>
                  <a:ext uri="{FF2B5EF4-FFF2-40B4-BE49-F238E27FC236}">
                    <a16:creationId xmlns:a16="http://schemas.microsoft.com/office/drawing/2014/main" id="{A0958EE7-96AA-4BAB-AA2A-AA0F6ACC58BE}"/>
                  </a:ext>
                </a:extLst>
              </p:cNvPr>
              <p:cNvGrpSpPr/>
              <p:nvPr/>
            </p:nvGrpSpPr>
            <p:grpSpPr>
              <a:xfrm>
                <a:off x="6308747" y="-404723"/>
                <a:ext cx="441786" cy="2976610"/>
                <a:chOff x="1121941" y="1239413"/>
                <a:chExt cx="404159" cy="2723090"/>
              </a:xfrm>
            </p:grpSpPr>
            <p:sp>
              <p:nvSpPr>
                <p:cNvPr id="408" name="Google Shape;1561;p12">
                  <a:extLst>
                    <a:ext uri="{FF2B5EF4-FFF2-40B4-BE49-F238E27FC236}">
                      <a16:creationId xmlns:a16="http://schemas.microsoft.com/office/drawing/2014/main" id="{944F7BB3-AD87-4689-AB09-FC663BD935E6}"/>
                    </a:ext>
                  </a:extLst>
                </p:cNvPr>
                <p:cNvSpPr/>
                <p:nvPr/>
              </p:nvSpPr>
              <p:spPr>
                <a:xfrm>
                  <a:off x="1308652" y="1239413"/>
                  <a:ext cx="17700" cy="1738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9" name="Google Shape;1562;p12">
                  <a:extLst>
                    <a:ext uri="{FF2B5EF4-FFF2-40B4-BE49-F238E27FC236}">
                      <a16:creationId xmlns:a16="http://schemas.microsoft.com/office/drawing/2014/main" id="{01ED915F-43CC-4CC1-ABAD-7B1FED71F7D2}"/>
                    </a:ext>
                  </a:extLst>
                </p:cNvPr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410" name="Google Shape;1563;p12">
                    <a:extLst>
                      <a:ext uri="{FF2B5EF4-FFF2-40B4-BE49-F238E27FC236}">
                        <a16:creationId xmlns:a16="http://schemas.microsoft.com/office/drawing/2014/main" id="{2D3564EF-DB4A-4EA5-BBC3-88F26EE9C485}"/>
                      </a:ext>
                    </a:extLst>
                  </p:cNvPr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1564;p12">
                    <a:extLst>
                      <a:ext uri="{FF2B5EF4-FFF2-40B4-BE49-F238E27FC236}">
                        <a16:creationId xmlns:a16="http://schemas.microsoft.com/office/drawing/2014/main" id="{235E5EBE-7B27-48C2-8C4A-92F77CB9793F}"/>
                      </a:ext>
                    </a:extLst>
                  </p:cNvPr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1565;p12">
                    <a:extLst>
                      <a:ext uri="{FF2B5EF4-FFF2-40B4-BE49-F238E27FC236}">
                        <a16:creationId xmlns:a16="http://schemas.microsoft.com/office/drawing/2014/main" id="{596D4FB2-7C6F-4DA8-928C-AD31AC6B3336}"/>
                      </a:ext>
                    </a:extLst>
                  </p:cNvPr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" name="Google Shape;1566;p12">
                    <a:extLst>
                      <a:ext uri="{FF2B5EF4-FFF2-40B4-BE49-F238E27FC236}">
                        <a16:creationId xmlns:a16="http://schemas.microsoft.com/office/drawing/2014/main" id="{CE20F93D-05DC-46FC-A5F1-DE1186326AE5}"/>
                      </a:ext>
                    </a:extLst>
                  </p:cNvPr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7E67A9-DB85-450C-A7A0-D99710C12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66" y="124091"/>
            <a:ext cx="8498561" cy="6523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C99DEA-BEA0-58A9-2969-DF28425FF4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91" r="2491"/>
          <a:stretch/>
        </p:blipFill>
        <p:spPr>
          <a:xfrm>
            <a:off x="2194069" y="704588"/>
            <a:ext cx="506821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83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D93F8E-B1F4-BFBA-FF3F-11E20AE35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290" y="561956"/>
            <a:ext cx="8047417" cy="15729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36BBF2-352C-632D-37F1-A22278130400}"/>
              </a:ext>
            </a:extLst>
          </p:cNvPr>
          <p:cNvGrpSpPr/>
          <p:nvPr/>
        </p:nvGrpSpPr>
        <p:grpSpPr>
          <a:xfrm>
            <a:off x="8238089" y="2726013"/>
            <a:ext cx="3590925" cy="2619375"/>
            <a:chOff x="8238089" y="2726013"/>
            <a:chExt cx="3590925" cy="26193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2FA146-9740-293D-E37C-A4AC9C7A0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891" b="22514"/>
            <a:stretch/>
          </p:blipFill>
          <p:spPr>
            <a:xfrm>
              <a:off x="8238089" y="2726013"/>
              <a:ext cx="3590925" cy="2619375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C6E4A8-8E15-C45C-5B3A-E4C5B1BD9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05800" y="2819400"/>
              <a:ext cx="2286000" cy="242846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5CE291B-ED3E-3F4F-CE34-0E0F37432705}"/>
              </a:ext>
            </a:extLst>
          </p:cNvPr>
          <p:cNvGrpSpPr/>
          <p:nvPr/>
        </p:nvGrpSpPr>
        <p:grpSpPr>
          <a:xfrm>
            <a:off x="4271962" y="2726013"/>
            <a:ext cx="3648075" cy="2619375"/>
            <a:chOff x="4271962" y="2726013"/>
            <a:chExt cx="3648075" cy="26193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60EDD1-1D71-8496-5742-1736DA55B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71962" y="2726013"/>
              <a:ext cx="3648075" cy="2619375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7D32F9-0979-C025-FF48-64F7AAC15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1975" y="2847732"/>
              <a:ext cx="2228850" cy="240013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42A08F-8427-EF3B-92D2-DED7AFFAF898}"/>
              </a:ext>
            </a:extLst>
          </p:cNvPr>
          <p:cNvGrpSpPr/>
          <p:nvPr/>
        </p:nvGrpSpPr>
        <p:grpSpPr>
          <a:xfrm>
            <a:off x="286785" y="2726013"/>
            <a:ext cx="3667125" cy="3933825"/>
            <a:chOff x="286785" y="2726013"/>
            <a:chExt cx="3667125" cy="39338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915680-5169-5D54-F81A-57A25D23B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6785" y="2726013"/>
              <a:ext cx="3667125" cy="3933825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1A6819-20B6-566B-1E0A-86420CF0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2986" y="2819400"/>
              <a:ext cx="2295525" cy="3714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51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1590A9-EE7F-436B-B212-E8CADFBF2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الفرق بين المعين ومتوازي الاضلاع">
            <a:hlinkClick r:id="" action="ppaction://media"/>
            <a:extLst>
              <a:ext uri="{FF2B5EF4-FFF2-40B4-BE49-F238E27FC236}">
                <a16:creationId xmlns:a16="http://schemas.microsoft.com/office/drawing/2014/main" id="{94F977EA-4731-4745-9D54-A75B5F5E472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83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55672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FD80FB-ADE1-7E53-22E5-A4DE039CCD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1087534" y="828735"/>
            <a:ext cx="10944605" cy="5850945"/>
          </a:xfrm>
          <a:prstGeom prst="rect">
            <a:avLst/>
          </a:prstGeom>
          <a:ln w="38100" cap="sq">
            <a:solidFill>
              <a:srgbClr val="753F2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BA3C91E-98AC-1502-B1D7-13C9603F5B7C}"/>
              </a:ext>
            </a:extLst>
          </p:cNvPr>
          <p:cNvSpPr txBox="1"/>
          <p:nvPr/>
        </p:nvSpPr>
        <p:spPr>
          <a:xfrm>
            <a:off x="1311967" y="2371294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110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26BA9F-5B7C-12C4-07A4-24471F5479CE}"/>
              </a:ext>
            </a:extLst>
          </p:cNvPr>
          <p:cNvSpPr txBox="1"/>
          <p:nvPr/>
        </p:nvSpPr>
        <p:spPr>
          <a:xfrm>
            <a:off x="2647541" y="2393257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110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EF1B90-2C99-CC38-F9BE-514D4B5FA896}"/>
              </a:ext>
            </a:extLst>
          </p:cNvPr>
          <p:cNvSpPr txBox="1"/>
          <p:nvPr/>
        </p:nvSpPr>
        <p:spPr>
          <a:xfrm>
            <a:off x="2001734" y="3438262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70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B93031-72E5-3576-9A9A-3CDD642C144C}"/>
              </a:ext>
            </a:extLst>
          </p:cNvPr>
          <p:cNvSpPr txBox="1"/>
          <p:nvPr/>
        </p:nvSpPr>
        <p:spPr>
          <a:xfrm rot="18338897">
            <a:off x="2752882" y="3233492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5 سم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DBB162-114C-59AB-0F05-2AE3D19249E6}"/>
              </a:ext>
            </a:extLst>
          </p:cNvPr>
          <p:cNvSpPr txBox="1"/>
          <p:nvPr/>
        </p:nvSpPr>
        <p:spPr>
          <a:xfrm>
            <a:off x="9033048" y="2062540"/>
            <a:ext cx="1228967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110</a:t>
            </a: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kumimoji="0" lang="ar-KW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95F485-D38F-5923-941D-B78409996A73}"/>
              </a:ext>
            </a:extLst>
          </p:cNvPr>
          <p:cNvSpPr txBox="1"/>
          <p:nvPr/>
        </p:nvSpPr>
        <p:spPr>
          <a:xfrm>
            <a:off x="9131466" y="3123962"/>
            <a:ext cx="129912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70</a:t>
            </a: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kumimoji="0" lang="ar-KW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7D574B-4446-0447-0941-79949BD108BD}"/>
              </a:ext>
            </a:extLst>
          </p:cNvPr>
          <p:cNvSpPr txBox="1"/>
          <p:nvPr/>
        </p:nvSpPr>
        <p:spPr>
          <a:xfrm>
            <a:off x="3874598" y="3233492"/>
            <a:ext cx="408208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من خواص المعين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270FA3-FAB9-73F5-4930-69183C108811}"/>
              </a:ext>
            </a:extLst>
          </p:cNvPr>
          <p:cNvSpPr txBox="1"/>
          <p:nvPr/>
        </p:nvSpPr>
        <p:spPr>
          <a:xfrm>
            <a:off x="9200150" y="4285713"/>
            <a:ext cx="1299129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5 سم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18C52E-48F5-7D2B-3BCD-BCAE5E9B7E40}"/>
              </a:ext>
            </a:extLst>
          </p:cNvPr>
          <p:cNvSpPr txBox="1"/>
          <p:nvPr/>
        </p:nvSpPr>
        <p:spPr>
          <a:xfrm>
            <a:off x="4088608" y="4347267"/>
            <a:ext cx="4014784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من خواص المعين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F46725-6973-2974-DD92-7993CF1D7986}"/>
              </a:ext>
            </a:extLst>
          </p:cNvPr>
          <p:cNvSpPr txBox="1"/>
          <p:nvPr/>
        </p:nvSpPr>
        <p:spPr>
          <a:xfrm>
            <a:off x="2829339" y="5392028"/>
            <a:ext cx="5585792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5 + 5 + 5 + 5 = 20 </a:t>
            </a:r>
            <a:r>
              <a:rPr kumimoji="0" lang="ar-KW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سم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B874B3-7DCA-9E85-BCF5-6669EAED33AC}"/>
              </a:ext>
            </a:extLst>
          </p:cNvPr>
          <p:cNvSpPr txBox="1"/>
          <p:nvPr/>
        </p:nvSpPr>
        <p:spPr>
          <a:xfrm rot="14371398">
            <a:off x="1181659" y="3080075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5 سم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7203A-9F56-C072-800D-479910E4C427}"/>
              </a:ext>
            </a:extLst>
          </p:cNvPr>
          <p:cNvSpPr txBox="1"/>
          <p:nvPr/>
        </p:nvSpPr>
        <p:spPr>
          <a:xfrm rot="18250127">
            <a:off x="1270937" y="1556387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5 سم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53654-8F9F-A25F-3359-719AB806A958}"/>
              </a:ext>
            </a:extLst>
          </p:cNvPr>
          <p:cNvSpPr txBox="1"/>
          <p:nvPr/>
        </p:nvSpPr>
        <p:spPr>
          <a:xfrm>
            <a:off x="85725" y="99419"/>
            <a:ext cx="2167146" cy="769441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صفحة 101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3964E-F6B9-D7D1-EDF3-C952F80849E1}"/>
              </a:ext>
            </a:extLst>
          </p:cNvPr>
          <p:cNvSpPr txBox="1"/>
          <p:nvPr/>
        </p:nvSpPr>
        <p:spPr>
          <a:xfrm>
            <a:off x="3983115" y="2157216"/>
            <a:ext cx="408208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من خواص المعين</a:t>
            </a:r>
          </a:p>
        </p:txBody>
      </p:sp>
      <p:pic>
        <p:nvPicPr>
          <p:cNvPr id="2" name="Picture 1" descr="A close-up of a meter&#10;&#10;Description automatically generated with low confidence">
            <a:hlinkClick r:id="rId3" action="ppaction://hlinkfile"/>
            <a:extLst>
              <a:ext uri="{FF2B5EF4-FFF2-40B4-BE49-F238E27FC236}">
                <a16:creationId xmlns:a16="http://schemas.microsoft.com/office/drawing/2014/main" id="{41E8B4F9-909F-EBF5-0D81-9B780C882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060" y="930833"/>
            <a:ext cx="855593" cy="51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4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2" grpId="0"/>
      <p:bldP spid="23" grpId="0"/>
      <p:bldP spid="25" grpId="0"/>
      <p:bldP spid="26" grpId="0"/>
      <p:bldP spid="27" grpId="0"/>
      <p:bldP spid="28" grpId="0"/>
      <p:bldP spid="30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FD80FB-ADE1-7E53-22E5-A4DE039CCD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2495038" y="99420"/>
            <a:ext cx="9334025" cy="6626058"/>
          </a:xfrm>
          <a:prstGeom prst="rect">
            <a:avLst/>
          </a:prstGeom>
          <a:ln w="38100" cap="sq">
            <a:solidFill>
              <a:srgbClr val="753F2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453654-8F9F-A25F-3359-719AB806A958}"/>
              </a:ext>
            </a:extLst>
          </p:cNvPr>
          <p:cNvSpPr txBox="1"/>
          <p:nvPr/>
        </p:nvSpPr>
        <p:spPr>
          <a:xfrm>
            <a:off x="85725" y="99419"/>
            <a:ext cx="2167146" cy="769441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صفحة 104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A3C91E-98AC-1502-B1D7-13C9603F5B7C}"/>
              </a:ext>
            </a:extLst>
          </p:cNvPr>
          <p:cNvSpPr txBox="1"/>
          <p:nvPr/>
        </p:nvSpPr>
        <p:spPr>
          <a:xfrm>
            <a:off x="2518164" y="1680837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120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B313A7-72CB-8D76-E4D1-DCB06597E83C}"/>
              </a:ext>
            </a:extLst>
          </p:cNvPr>
          <p:cNvSpPr txBox="1"/>
          <p:nvPr/>
        </p:nvSpPr>
        <p:spPr>
          <a:xfrm>
            <a:off x="3302273" y="1625318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120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26BA9F-5B7C-12C4-07A4-24471F5479CE}"/>
              </a:ext>
            </a:extLst>
          </p:cNvPr>
          <p:cNvSpPr txBox="1"/>
          <p:nvPr/>
        </p:nvSpPr>
        <p:spPr>
          <a:xfrm>
            <a:off x="2928523" y="2385389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60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EF1B90-2C99-CC38-F9BE-514D4B5FA896}"/>
              </a:ext>
            </a:extLst>
          </p:cNvPr>
          <p:cNvSpPr txBox="1"/>
          <p:nvPr/>
        </p:nvSpPr>
        <p:spPr>
          <a:xfrm>
            <a:off x="2928523" y="828735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60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B93031-72E5-3576-9A9A-3CDD642C144C}"/>
              </a:ext>
            </a:extLst>
          </p:cNvPr>
          <p:cNvSpPr txBox="1"/>
          <p:nvPr/>
        </p:nvSpPr>
        <p:spPr>
          <a:xfrm rot="14371398">
            <a:off x="3622309" y="1032232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3 سم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DBB162-114C-59AB-0F05-2AE3D19249E6}"/>
              </a:ext>
            </a:extLst>
          </p:cNvPr>
          <p:cNvSpPr txBox="1"/>
          <p:nvPr/>
        </p:nvSpPr>
        <p:spPr>
          <a:xfrm>
            <a:off x="7944679" y="672855"/>
            <a:ext cx="9409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60</a:t>
            </a: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kumimoji="0" lang="ar-KW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90BEC-0714-489A-2454-709436B32932}"/>
              </a:ext>
            </a:extLst>
          </p:cNvPr>
          <p:cNvSpPr txBox="1"/>
          <p:nvPr/>
        </p:nvSpPr>
        <p:spPr>
          <a:xfrm>
            <a:off x="6618628" y="1514709"/>
            <a:ext cx="343231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التقابل بالرأس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95F485-D38F-5923-941D-B78409996A73}"/>
              </a:ext>
            </a:extLst>
          </p:cNvPr>
          <p:cNvSpPr txBox="1"/>
          <p:nvPr/>
        </p:nvSpPr>
        <p:spPr>
          <a:xfrm>
            <a:off x="8505242" y="2016834"/>
            <a:ext cx="129912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60</a:t>
            </a: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kumimoji="0" lang="ar-KW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7D574B-4446-0447-0941-79949BD108BD}"/>
              </a:ext>
            </a:extLst>
          </p:cNvPr>
          <p:cNvSpPr txBox="1"/>
          <p:nvPr/>
        </p:nvSpPr>
        <p:spPr>
          <a:xfrm>
            <a:off x="5609911" y="2830461"/>
            <a:ext cx="408208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من خواص المعين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270FA3-FAB9-73F5-4930-69183C108811}"/>
              </a:ext>
            </a:extLst>
          </p:cNvPr>
          <p:cNvSpPr txBox="1"/>
          <p:nvPr/>
        </p:nvSpPr>
        <p:spPr>
          <a:xfrm>
            <a:off x="7956684" y="3495104"/>
            <a:ext cx="1299129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3 سم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18C52E-48F5-7D2B-3BCD-BCAE5E9B7E40}"/>
              </a:ext>
            </a:extLst>
          </p:cNvPr>
          <p:cNvSpPr txBox="1"/>
          <p:nvPr/>
        </p:nvSpPr>
        <p:spPr>
          <a:xfrm>
            <a:off x="5789587" y="4210577"/>
            <a:ext cx="4014784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من خواص المعين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0B63D9-5A60-32EA-DA8C-65DC956C3E6D}"/>
              </a:ext>
            </a:extLst>
          </p:cNvPr>
          <p:cNvSpPr txBox="1"/>
          <p:nvPr/>
        </p:nvSpPr>
        <p:spPr>
          <a:xfrm>
            <a:off x="6585498" y="4856908"/>
            <a:ext cx="137118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12 سم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F46725-6973-2974-DD92-7993CF1D7986}"/>
              </a:ext>
            </a:extLst>
          </p:cNvPr>
          <p:cNvSpPr txBox="1"/>
          <p:nvPr/>
        </p:nvSpPr>
        <p:spPr>
          <a:xfrm>
            <a:off x="6202018" y="5529135"/>
            <a:ext cx="451811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3 + 3 + 3 + 3 = 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B874B3-7DCA-9E85-BCF5-6669EAED33AC}"/>
              </a:ext>
            </a:extLst>
          </p:cNvPr>
          <p:cNvSpPr txBox="1"/>
          <p:nvPr/>
        </p:nvSpPr>
        <p:spPr>
          <a:xfrm rot="14371398">
            <a:off x="2381250" y="2280529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3 سم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7203A-9F56-C072-800D-479910E4C427}"/>
              </a:ext>
            </a:extLst>
          </p:cNvPr>
          <p:cNvSpPr txBox="1"/>
          <p:nvPr/>
        </p:nvSpPr>
        <p:spPr>
          <a:xfrm rot="17617329">
            <a:off x="2425061" y="1016264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</a:rPr>
              <a:t>3 سم</a:t>
            </a:r>
          </a:p>
        </p:txBody>
      </p:sp>
      <p:pic>
        <p:nvPicPr>
          <p:cNvPr id="2" name="Picture 1" descr="A close-up of a meter&#10;&#10;Description automatically generated with low confidence">
            <a:hlinkClick r:id="rId3" action="ppaction://hlinkfile"/>
            <a:extLst>
              <a:ext uri="{FF2B5EF4-FFF2-40B4-BE49-F238E27FC236}">
                <a16:creationId xmlns:a16="http://schemas.microsoft.com/office/drawing/2014/main" id="{5DF80D04-BB84-41BE-6B80-DE14826B3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960" y="161489"/>
            <a:ext cx="855593" cy="51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2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8BDE1D1-97B9-2111-BC89-55A6B127D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034" y="410704"/>
            <a:ext cx="11552921" cy="2591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EAFA16-1801-A6C5-0B7A-95E00BCFF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56" y="3655636"/>
            <a:ext cx="9740348" cy="2972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AEC007-D3A9-BD07-A123-2F375EE04178}"/>
              </a:ext>
            </a:extLst>
          </p:cNvPr>
          <p:cNvSpPr txBox="1"/>
          <p:nvPr/>
        </p:nvSpPr>
        <p:spPr>
          <a:xfrm>
            <a:off x="5764695" y="3009305"/>
            <a:ext cx="493643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</a:rPr>
              <a:t>اختاري الإجابة الصحيحة فيما يلي :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0388C55-A61E-146C-2DB9-4D8A7A279166}"/>
              </a:ext>
            </a:extLst>
          </p:cNvPr>
          <p:cNvSpPr/>
          <p:nvPr/>
        </p:nvSpPr>
        <p:spPr>
          <a:xfrm>
            <a:off x="9640956" y="5234608"/>
            <a:ext cx="496957" cy="496957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492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writing implement, outdoor, stationary&#10;&#10;Description automatically generated">
            <a:extLst>
              <a:ext uri="{FF2B5EF4-FFF2-40B4-BE49-F238E27FC236}">
                <a16:creationId xmlns:a16="http://schemas.microsoft.com/office/drawing/2014/main" id="{3BF10947-5911-D36D-3931-6C38046E33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78655"/>
          <a:stretch/>
        </p:blipFill>
        <p:spPr>
          <a:xfrm>
            <a:off x="10025270" y="0"/>
            <a:ext cx="216673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BA1F6-6726-5437-2ECE-BD2211229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7" t="21402" r="13956" b="29342"/>
          <a:stretch/>
        </p:blipFill>
        <p:spPr>
          <a:xfrm>
            <a:off x="1027044" y="1905000"/>
            <a:ext cx="7923263" cy="304799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70791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E357A1-3FCD-7A37-EBB7-3B8F69DD6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296" y="3188075"/>
            <a:ext cx="6738729" cy="1682749"/>
          </a:xfrm>
        </p:spPr>
        <p:txBody>
          <a:bodyPr anchor="ctr"/>
          <a:lstStyle/>
          <a:p>
            <a:pPr algn="ctr" rtl="1"/>
            <a:r>
              <a:rPr lang="ar-KW" sz="9600" b="1" dirty="0">
                <a:solidFill>
                  <a:schemeClr val="accent5"/>
                </a:solidFill>
              </a:rPr>
              <a:t>ماذا تعلمنا اليوم ؟</a:t>
            </a:r>
          </a:p>
        </p:txBody>
      </p:sp>
      <p:pic>
        <p:nvPicPr>
          <p:cNvPr id="9" name="Picture 8" descr="A picture containing grass, writing implement, outdoor, stationary&#10;&#10;Description automatically generated">
            <a:extLst>
              <a:ext uri="{FF2B5EF4-FFF2-40B4-BE49-F238E27FC236}">
                <a16:creationId xmlns:a16="http://schemas.microsoft.com/office/drawing/2014/main" id="{AC3E8069-AEAA-8CA9-51CA-5D5E9FD70DF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2846" t="101" r="28185" b="-101"/>
          <a:stretch/>
        </p:blipFill>
        <p:spPr>
          <a:xfrm>
            <a:off x="0" y="0"/>
            <a:ext cx="3955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1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912E8B-44E1-4DDD-6AB8-ECD138C429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835" y="2299252"/>
            <a:ext cx="11675165" cy="549965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458866-9433-1242-F34F-C8826ABB8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76" y="892169"/>
            <a:ext cx="7668247" cy="5073661"/>
          </a:xfrm>
          <a:prstGeom prst="rect">
            <a:avLst/>
          </a:prstGeom>
          <a:ln w="38100" cap="sq">
            <a:solidFill>
              <a:srgbClr val="753F2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38A783-4A4A-58EB-AE0A-224C1719F8D0}"/>
              </a:ext>
            </a:extLst>
          </p:cNvPr>
          <p:cNvSpPr txBox="1"/>
          <p:nvPr/>
        </p:nvSpPr>
        <p:spPr>
          <a:xfrm>
            <a:off x="3139578" y="4487372"/>
            <a:ext cx="987287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latin typeface="Arial" panose="020B0604020202020204" pitchFamily="34" charset="0"/>
                <a:cs typeface="Arial" panose="020B0604020202020204" pitchFamily="34" charset="0"/>
              </a:rPr>
              <a:t>هـ</a:t>
            </a:r>
            <a:endParaRPr lang="ar-KW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DC7707C7-03C1-37D8-AE01-2B1397801F1D}"/>
              </a:ext>
            </a:extLst>
          </p:cNvPr>
          <p:cNvSpPr/>
          <p:nvPr/>
        </p:nvSpPr>
        <p:spPr>
          <a:xfrm>
            <a:off x="3359429" y="4558748"/>
            <a:ext cx="192156" cy="192156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5038657-48D2-8823-69C3-68AC223B23B7}"/>
              </a:ext>
            </a:extLst>
          </p:cNvPr>
          <p:cNvSpPr/>
          <p:nvPr/>
        </p:nvSpPr>
        <p:spPr>
          <a:xfrm>
            <a:off x="5347255" y="5261113"/>
            <a:ext cx="192156" cy="192156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2F008B-284D-B99C-B964-87470BE6D197}"/>
              </a:ext>
            </a:extLst>
          </p:cNvPr>
          <p:cNvSpPr txBox="1"/>
          <p:nvPr/>
        </p:nvSpPr>
        <p:spPr>
          <a:xfrm>
            <a:off x="5320750" y="5042500"/>
            <a:ext cx="98728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>
                <a:latin typeface="Arial" panose="020B0604020202020204" pitchFamily="34" charset="0"/>
                <a:cs typeface="Arial" panose="020B0604020202020204" pitchFamily="34" charset="0"/>
              </a:rPr>
              <a:t>س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AB9705-29A6-2371-B34C-EA8CC20631E2}"/>
              </a:ext>
            </a:extLst>
          </p:cNvPr>
          <p:cNvSpPr txBox="1"/>
          <p:nvPr/>
        </p:nvSpPr>
        <p:spPr>
          <a:xfrm>
            <a:off x="8142274" y="2413336"/>
            <a:ext cx="987287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latin typeface="Arial" panose="020B0604020202020204" pitchFamily="34" charset="0"/>
                <a:cs typeface="Arial" panose="020B0604020202020204" pitchFamily="34" charset="0"/>
              </a:rPr>
              <a:t>م</a:t>
            </a:r>
            <a:endParaRPr lang="ar-KW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9D92877B-9454-B5CA-81EF-26C21C7E4BD5}"/>
              </a:ext>
            </a:extLst>
          </p:cNvPr>
          <p:cNvSpPr/>
          <p:nvPr/>
        </p:nvSpPr>
        <p:spPr>
          <a:xfrm>
            <a:off x="8671173" y="2385390"/>
            <a:ext cx="192156" cy="192156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75E323-AE79-D960-8D1B-D7C161D7E4D9}"/>
              </a:ext>
            </a:extLst>
          </p:cNvPr>
          <p:cNvSpPr txBox="1"/>
          <p:nvPr/>
        </p:nvSpPr>
        <p:spPr>
          <a:xfrm>
            <a:off x="2261876" y="7852"/>
            <a:ext cx="940241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4400" b="1" dirty="0"/>
              <a:t>أوجدي قياسات الزوايا المطلوبة: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F77840-9B4A-C456-2669-324B5D3BB263}"/>
              </a:ext>
            </a:extLst>
          </p:cNvPr>
          <p:cNvSpPr txBox="1"/>
          <p:nvPr/>
        </p:nvSpPr>
        <p:spPr>
          <a:xfrm>
            <a:off x="5943601" y="4102651"/>
            <a:ext cx="7288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؟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7ECD19-65C5-4413-1A24-21BF956F8432}"/>
              </a:ext>
            </a:extLst>
          </p:cNvPr>
          <p:cNvSpPr txBox="1"/>
          <p:nvPr/>
        </p:nvSpPr>
        <p:spPr>
          <a:xfrm>
            <a:off x="5296626" y="4027843"/>
            <a:ext cx="7288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؟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694505-09E6-8AC0-9E95-235A2FAD5FCF}"/>
              </a:ext>
            </a:extLst>
          </p:cNvPr>
          <p:cNvSpPr txBox="1"/>
          <p:nvPr/>
        </p:nvSpPr>
        <p:spPr>
          <a:xfrm>
            <a:off x="5680939" y="4610482"/>
            <a:ext cx="7288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4F78F-B90C-51DB-A29C-A76558468087}"/>
              </a:ext>
            </a:extLst>
          </p:cNvPr>
          <p:cNvSpPr txBox="1"/>
          <p:nvPr/>
        </p:nvSpPr>
        <p:spPr>
          <a:xfrm>
            <a:off x="6867020" y="2481468"/>
            <a:ext cx="7288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؟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1C4882-93F6-765A-890D-CAD3DE1B4A42}"/>
              </a:ext>
            </a:extLst>
          </p:cNvPr>
          <p:cNvSpPr txBox="1"/>
          <p:nvPr/>
        </p:nvSpPr>
        <p:spPr>
          <a:xfrm>
            <a:off x="5903515" y="4071137"/>
            <a:ext cx="101259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50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516191-1ACD-ACEE-C750-8DACF0F0A984}"/>
              </a:ext>
            </a:extLst>
          </p:cNvPr>
          <p:cNvSpPr txBox="1"/>
          <p:nvPr/>
        </p:nvSpPr>
        <p:spPr>
          <a:xfrm>
            <a:off x="6737382" y="2443198"/>
            <a:ext cx="120866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130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7A5CCD-F030-32E7-52FC-6B190517746B}"/>
              </a:ext>
            </a:extLst>
          </p:cNvPr>
          <p:cNvSpPr txBox="1"/>
          <p:nvPr/>
        </p:nvSpPr>
        <p:spPr>
          <a:xfrm>
            <a:off x="4883767" y="4000854"/>
            <a:ext cx="120866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130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19BF98-29E3-3227-9D50-5F70C3D9389B}"/>
              </a:ext>
            </a:extLst>
          </p:cNvPr>
          <p:cNvSpPr txBox="1"/>
          <p:nvPr/>
        </p:nvSpPr>
        <p:spPr>
          <a:xfrm>
            <a:off x="5616981" y="4628741"/>
            <a:ext cx="120866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130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97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writing implement, outdoor, stationary&#10;&#10;Description automatically generated">
            <a:extLst>
              <a:ext uri="{FF2B5EF4-FFF2-40B4-BE49-F238E27FC236}">
                <a16:creationId xmlns:a16="http://schemas.microsoft.com/office/drawing/2014/main" id="{3BF10947-5911-D36D-3931-6C38046E33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78655"/>
          <a:stretch/>
        </p:blipFill>
        <p:spPr>
          <a:xfrm>
            <a:off x="10025270" y="0"/>
            <a:ext cx="216673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421FE2-C144-ADC7-6900-08441C0659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67" t="25227" r="10489" b="27901"/>
          <a:stretch/>
        </p:blipFill>
        <p:spPr>
          <a:xfrm>
            <a:off x="278295" y="2209800"/>
            <a:ext cx="9515061" cy="243840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99857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6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3" y="4994927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4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" action="ppaction://noaction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6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2" y="4721364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khbar MT" pitchFamily="2" charset="-78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khbar MT" pitchFamily="2" charset="-78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678601" y="6141764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564339" y="6372001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9458604">
            <a:off x="8641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-55731" y="5978660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rot="19754561">
            <a:off x="-360912" y="277303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7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242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فهوم متوازي الاصلاع">
            <a:hlinkClick r:id="" action="ppaction://media"/>
            <a:extLst>
              <a:ext uri="{FF2B5EF4-FFF2-40B4-BE49-F238E27FC236}">
                <a16:creationId xmlns:a16="http://schemas.microsoft.com/office/drawing/2014/main" id="{76F1019F-14E2-E4EE-A821-9758D6515F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366.17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2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2FA146-9740-293D-E37C-A4AC9C7A0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91" b="22514"/>
          <a:stretch/>
        </p:blipFill>
        <p:spPr>
          <a:xfrm>
            <a:off x="8238089" y="2726013"/>
            <a:ext cx="3590925" cy="26193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60EDD1-1D71-8496-5742-1736DA55B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62" y="2726013"/>
            <a:ext cx="3648075" cy="26193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915680-5169-5D54-F81A-57A25D23B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85" y="2726013"/>
            <a:ext cx="3667125" cy="39338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F16107-B35B-16E2-39EE-D8123B074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290" y="618672"/>
            <a:ext cx="8047417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FD80FB-ADE1-7E53-22E5-A4DE039CC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954985"/>
            <a:ext cx="10534650" cy="5676900"/>
          </a:xfrm>
          <a:prstGeom prst="rect">
            <a:avLst/>
          </a:prstGeom>
          <a:ln w="38100" cap="sq">
            <a:solidFill>
              <a:srgbClr val="753F2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453654-8F9F-A25F-3359-719AB806A958}"/>
              </a:ext>
            </a:extLst>
          </p:cNvPr>
          <p:cNvSpPr txBox="1"/>
          <p:nvPr/>
        </p:nvSpPr>
        <p:spPr>
          <a:xfrm>
            <a:off x="828675" y="79528"/>
            <a:ext cx="2537791" cy="769441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4400" b="1" dirty="0"/>
              <a:t>صفحة 101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A3C91E-98AC-1502-B1D7-13C9603F5B7C}"/>
              </a:ext>
            </a:extLst>
          </p:cNvPr>
          <p:cNvSpPr txBox="1"/>
          <p:nvPr/>
        </p:nvSpPr>
        <p:spPr>
          <a:xfrm>
            <a:off x="3028122" y="2315074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130</a:t>
            </a:r>
            <a:r>
              <a:rPr lang="ar-K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B313A7-72CB-8D76-E4D1-DCB06597E83C}"/>
              </a:ext>
            </a:extLst>
          </p:cNvPr>
          <p:cNvSpPr txBox="1"/>
          <p:nvPr/>
        </p:nvSpPr>
        <p:spPr>
          <a:xfrm>
            <a:off x="1722783" y="1526570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130</a:t>
            </a:r>
            <a:r>
              <a:rPr lang="ar-K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26BA9F-5B7C-12C4-07A4-24471F5479CE}"/>
              </a:ext>
            </a:extLst>
          </p:cNvPr>
          <p:cNvSpPr txBox="1"/>
          <p:nvPr/>
        </p:nvSpPr>
        <p:spPr>
          <a:xfrm>
            <a:off x="1100139" y="2406148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50</a:t>
            </a:r>
            <a:r>
              <a:rPr lang="ar-K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EF1B90-2C99-CC38-F9BE-514D4B5FA896}"/>
              </a:ext>
            </a:extLst>
          </p:cNvPr>
          <p:cNvSpPr txBox="1"/>
          <p:nvPr/>
        </p:nvSpPr>
        <p:spPr>
          <a:xfrm>
            <a:off x="3764034" y="1582891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50</a:t>
            </a:r>
            <a:r>
              <a:rPr lang="ar-KW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28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061F99-EDE0-0657-94A2-C821559D5F0A}"/>
              </a:ext>
            </a:extLst>
          </p:cNvPr>
          <p:cNvSpPr txBox="1"/>
          <p:nvPr/>
        </p:nvSpPr>
        <p:spPr>
          <a:xfrm>
            <a:off x="2193235" y="2667758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7 سم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B93031-72E5-3576-9A9A-3CDD642C144C}"/>
              </a:ext>
            </a:extLst>
          </p:cNvPr>
          <p:cNvSpPr txBox="1"/>
          <p:nvPr/>
        </p:nvSpPr>
        <p:spPr>
          <a:xfrm>
            <a:off x="828675" y="1791854"/>
            <a:ext cx="94090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4 سم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DBB162-114C-59AB-0F05-2AE3D19249E6}"/>
              </a:ext>
            </a:extLst>
          </p:cNvPr>
          <p:cNvSpPr txBox="1"/>
          <p:nvPr/>
        </p:nvSpPr>
        <p:spPr>
          <a:xfrm>
            <a:off x="8037860" y="3801143"/>
            <a:ext cx="9409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50</a:t>
            </a:r>
            <a:r>
              <a:rPr lang="ar-KW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8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90BEC-0714-489A-2454-709436B32932}"/>
              </a:ext>
            </a:extLst>
          </p:cNvPr>
          <p:cNvSpPr txBox="1"/>
          <p:nvPr/>
        </p:nvSpPr>
        <p:spPr>
          <a:xfrm>
            <a:off x="2683565" y="4024510"/>
            <a:ext cx="343231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التبادل والتوازي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95F485-D38F-5923-941D-B78409996A73}"/>
              </a:ext>
            </a:extLst>
          </p:cNvPr>
          <p:cNvSpPr txBox="1"/>
          <p:nvPr/>
        </p:nvSpPr>
        <p:spPr>
          <a:xfrm>
            <a:off x="8269357" y="4405395"/>
            <a:ext cx="129912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130</a:t>
            </a:r>
            <a:r>
              <a:rPr lang="ar-KW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8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7D574B-4446-0447-0941-79949BD108BD}"/>
              </a:ext>
            </a:extLst>
          </p:cNvPr>
          <p:cNvSpPr txBox="1"/>
          <p:nvPr/>
        </p:nvSpPr>
        <p:spPr>
          <a:xfrm>
            <a:off x="2623515" y="4628762"/>
            <a:ext cx="408208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من خواص متوازي الأضلاع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270FA3-FAB9-73F5-4930-69183C108811}"/>
              </a:ext>
            </a:extLst>
          </p:cNvPr>
          <p:cNvSpPr txBox="1"/>
          <p:nvPr/>
        </p:nvSpPr>
        <p:spPr>
          <a:xfrm>
            <a:off x="7977809" y="5048348"/>
            <a:ext cx="9409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50</a:t>
            </a:r>
            <a:r>
              <a:rPr lang="ar-KW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8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18C52E-48F5-7D2B-3BCD-BCAE5E9B7E40}"/>
              </a:ext>
            </a:extLst>
          </p:cNvPr>
          <p:cNvSpPr txBox="1"/>
          <p:nvPr/>
        </p:nvSpPr>
        <p:spPr>
          <a:xfrm>
            <a:off x="2656854" y="5245219"/>
            <a:ext cx="4014784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من خواص متوازي الأضلاع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0B63D9-5A60-32EA-DA8C-65DC956C3E6D}"/>
              </a:ext>
            </a:extLst>
          </p:cNvPr>
          <p:cNvSpPr txBox="1"/>
          <p:nvPr/>
        </p:nvSpPr>
        <p:spPr>
          <a:xfrm>
            <a:off x="8197300" y="5652600"/>
            <a:ext cx="1371186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FF0000"/>
                </a:solidFill>
              </a:rPr>
              <a:t>4 سم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F46725-6973-2974-DD92-7993CF1D7986}"/>
              </a:ext>
            </a:extLst>
          </p:cNvPr>
          <p:cNvSpPr txBox="1"/>
          <p:nvPr/>
        </p:nvSpPr>
        <p:spPr>
          <a:xfrm>
            <a:off x="2683565" y="5861676"/>
            <a:ext cx="393506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من خواص متوازي الأضلاع</a:t>
            </a:r>
          </a:p>
        </p:txBody>
      </p:sp>
      <p:pic>
        <p:nvPicPr>
          <p:cNvPr id="3" name="Picture 2" descr="A close-up of a meter&#10;&#10;Description automatically generated with low confidence">
            <a:hlinkClick r:id="rId3" action="ppaction://hlinkfile"/>
            <a:extLst>
              <a:ext uri="{FF2B5EF4-FFF2-40B4-BE49-F238E27FC236}">
                <a16:creationId xmlns:a16="http://schemas.microsoft.com/office/drawing/2014/main" id="{41DC4A7E-3A0A-C849-D569-8CCE917D4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120" y="1071525"/>
            <a:ext cx="855593" cy="51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Custom 10">
      <a:dk1>
        <a:srgbClr val="000000"/>
      </a:dk1>
      <a:lt1>
        <a:srgbClr val="FFFFFF"/>
      </a:lt1>
      <a:dk2>
        <a:srgbClr val="3B4546"/>
      </a:dk2>
      <a:lt2>
        <a:srgbClr val="E7E6E6"/>
      </a:lt2>
      <a:accent1>
        <a:srgbClr val="753F2C"/>
      </a:accent1>
      <a:accent2>
        <a:srgbClr val="637376"/>
      </a:accent2>
      <a:accent3>
        <a:srgbClr val="BE937E"/>
      </a:accent3>
      <a:accent4>
        <a:srgbClr val="576853"/>
      </a:accent4>
      <a:accent5>
        <a:srgbClr val="EDE9E6"/>
      </a:accent5>
      <a:accent6>
        <a:srgbClr val="D0CDC5"/>
      </a:accent6>
      <a:hlink>
        <a:srgbClr val="4F4F4F"/>
      </a:hlink>
      <a:folHlink>
        <a:srgbClr val="BE937E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ject_Status_Report_Win32_jx_v12" id="{5D6FBA16-B4D1-4307-B1D7-61285FA0D9C0}" vid="{1DA9E459-46CB-4408-AA4C-63950E2E5489}"/>
    </a:ext>
  </a:extLst>
</a:theme>
</file>

<file path=ppt/theme/theme2.xml><?xml version="1.0" encoding="utf-8"?>
<a:theme xmlns:a="http://schemas.openxmlformats.org/drawingml/2006/main" name="2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Office Theme">
  <a:themeElements>
    <a:clrScheme name="Organic Boh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7412A"/>
      </a:accent1>
      <a:accent2>
        <a:srgbClr val="B95D5D"/>
      </a:accent2>
      <a:accent3>
        <a:srgbClr val="C3AC95"/>
      </a:accent3>
      <a:accent4>
        <a:srgbClr val="E3D7D5"/>
      </a:accent4>
      <a:accent5>
        <a:srgbClr val="F3EFE9"/>
      </a:accent5>
      <a:accent6>
        <a:srgbClr val="9A8D7D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hotography-Portfolio-Organic-Boho-tm66699876_Win32_SD_v9" id="{F6579EFF-D5E7-4EDD-AABF-1C8D266DCA82}" vid="{E74CB1AD-8CCB-454D-AA25-226AB27D5245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83CE7D-BFC6-4030-A335-E7F88DB664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1F98F7-6576-47F1-AD63-56E26C339747}">
  <ds:schemaRefs>
    <ds:schemaRef ds:uri="http://schemas.microsoft.com/sharepoint/v3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230e9df3-be65-4c73-a93b-d1236ebd677e"/>
    <ds:schemaRef ds:uri="http://purl.org/dc/terms/"/>
    <ds:schemaRef ds:uri="http://schemas.microsoft.com/office/2006/metadata/properties"/>
    <ds:schemaRef ds:uri="http://schemas.openxmlformats.org/package/2006/metadata/core-properties"/>
    <ds:schemaRef ds:uri="71af3243-3dd4-4a8d-8c0d-dd76da1f02a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5B4CAA5-BE7A-46AB-97ED-63B24C46A3A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224</Words>
  <Application>Microsoft Office PowerPoint</Application>
  <PresentationFormat>شاشة عريضة</PresentationFormat>
  <Paragraphs>82</Paragraphs>
  <Slides>20</Slides>
  <Notes>0</Notes>
  <HiddenSlides>4</HiddenSlides>
  <MMClips>3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6</vt:i4>
      </vt:variant>
      <vt:variant>
        <vt:lpstr>عناوين الشرائح</vt:lpstr>
      </vt:variant>
      <vt:variant>
        <vt:i4>20</vt:i4>
      </vt:variant>
    </vt:vector>
  </HeadingPairs>
  <TitlesOfParts>
    <vt:vector size="34" baseType="lpstr">
      <vt:lpstr>Meiryo</vt:lpstr>
      <vt:lpstr>A Soraya</vt:lpstr>
      <vt:lpstr>Afsaneh Font</vt:lpstr>
      <vt:lpstr>Arial</vt:lpstr>
      <vt:lpstr>Calibri</vt:lpstr>
      <vt:lpstr>Calibri Light</vt:lpstr>
      <vt:lpstr>Dubai</vt:lpstr>
      <vt:lpstr>Gill Sans MT</vt:lpstr>
      <vt:lpstr>Office Theme</vt:lpstr>
      <vt:lpstr>2_Office Theme</vt:lpstr>
      <vt:lpstr>Office Theme</vt:lpstr>
      <vt:lpstr>5_Office Theme</vt:lpstr>
      <vt:lpstr>3_Office Theme</vt:lpstr>
      <vt:lpstr>2_نسق Office</vt:lpstr>
      <vt:lpstr>(8 - 8): الأشكال الرباعية - الحصة الأولى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2022-06-28T06:29:45Z</dcterms:created>
  <dcterms:modified xsi:type="dcterms:W3CDTF">2023-05-30T16:36:55Z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